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4" r:id="rId2"/>
    <p:sldId id="257" r:id="rId3"/>
    <p:sldId id="262" r:id="rId4"/>
    <p:sldId id="282" r:id="rId5"/>
    <p:sldId id="286" r:id="rId6"/>
    <p:sldId id="265" r:id="rId7"/>
    <p:sldId id="258" r:id="rId8"/>
    <p:sldId id="284" r:id="rId9"/>
    <p:sldId id="266" r:id="rId10"/>
    <p:sldId id="283" r:id="rId11"/>
    <p:sldId id="285" r:id="rId12"/>
    <p:sldId id="287" r:id="rId13"/>
    <p:sldId id="288" r:id="rId14"/>
    <p:sldId id="267" r:id="rId15"/>
    <p:sldId id="268" r:id="rId16"/>
    <p:sldId id="261" r:id="rId17"/>
    <p:sldId id="272" r:id="rId18"/>
    <p:sldId id="270" r:id="rId19"/>
    <p:sldId id="271" r:id="rId20"/>
    <p:sldId id="273" r:id="rId21"/>
    <p:sldId id="275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9DC59-0531-4574-BAF1-0D0E3F8F2548}" type="doc">
      <dgm:prSet loTypeId="urn:microsoft.com/office/officeart/2005/8/layout/arrow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010959DC-2259-4C62-8C8C-135C396A956D}">
      <dgm:prSet phldrT="[טקסט]"/>
      <dgm:spPr/>
      <dgm:t>
        <a:bodyPr/>
        <a:lstStyle/>
        <a:p>
          <a:pPr rtl="1"/>
          <a:r>
            <a:rPr lang="he-IL" dirty="0"/>
            <a:t>התמודדות </a:t>
          </a:r>
        </a:p>
      </dgm:t>
    </dgm:pt>
    <dgm:pt modelId="{EEE18221-25BE-4419-AC83-4ED6316B0154}" type="parTrans" cxnId="{66C14FA9-43AB-480F-81F6-EFD9B6618411}">
      <dgm:prSet/>
      <dgm:spPr/>
      <dgm:t>
        <a:bodyPr/>
        <a:lstStyle/>
        <a:p>
          <a:pPr rtl="1"/>
          <a:endParaRPr lang="he-IL"/>
        </a:p>
      </dgm:t>
    </dgm:pt>
    <dgm:pt modelId="{9D8C9E6A-8ADB-4D43-85F2-3FD0FA1B2624}" type="sibTrans" cxnId="{66C14FA9-43AB-480F-81F6-EFD9B6618411}">
      <dgm:prSet/>
      <dgm:spPr/>
      <dgm:t>
        <a:bodyPr/>
        <a:lstStyle/>
        <a:p>
          <a:pPr rtl="1"/>
          <a:endParaRPr lang="he-IL"/>
        </a:p>
      </dgm:t>
    </dgm:pt>
    <dgm:pt modelId="{DF90B0E1-A28C-4F3B-9F2C-5E783927CA33}">
      <dgm:prSet phldrT="[טקסט]"/>
      <dgm:spPr/>
      <dgm:t>
        <a:bodyPr/>
        <a:lstStyle/>
        <a:p>
          <a:pPr rtl="1"/>
          <a:r>
            <a:rPr lang="he-IL" dirty="0"/>
            <a:t>מניעה</a:t>
          </a:r>
        </a:p>
      </dgm:t>
    </dgm:pt>
    <dgm:pt modelId="{4019C9F4-E352-4F67-8868-27069404776A}" type="parTrans" cxnId="{AAC5F50F-2B11-41B8-BF10-ADC490EFA344}">
      <dgm:prSet/>
      <dgm:spPr/>
      <dgm:t>
        <a:bodyPr/>
        <a:lstStyle/>
        <a:p>
          <a:pPr rtl="1"/>
          <a:endParaRPr lang="he-IL"/>
        </a:p>
      </dgm:t>
    </dgm:pt>
    <dgm:pt modelId="{D042CDD3-E599-425F-BF17-5705FF0688A8}" type="sibTrans" cxnId="{AAC5F50F-2B11-41B8-BF10-ADC490EFA344}">
      <dgm:prSet/>
      <dgm:spPr/>
      <dgm:t>
        <a:bodyPr/>
        <a:lstStyle/>
        <a:p>
          <a:pPr rtl="1"/>
          <a:endParaRPr lang="he-IL"/>
        </a:p>
      </dgm:t>
    </dgm:pt>
    <dgm:pt modelId="{03EB7806-95D2-47F3-9BB5-7F8FBEF68A43}" type="pres">
      <dgm:prSet presAssocID="{33B9DC59-0531-4574-BAF1-0D0E3F8F2548}" presName="compositeShape" presStyleCnt="0">
        <dgm:presLayoutVars>
          <dgm:chMax val="2"/>
          <dgm:dir/>
          <dgm:resizeHandles val="exact"/>
        </dgm:presLayoutVars>
      </dgm:prSet>
      <dgm:spPr/>
    </dgm:pt>
    <dgm:pt modelId="{5D3C500F-11D2-4B4B-98AE-354D1870BD5A}" type="pres">
      <dgm:prSet presAssocID="{33B9DC59-0531-4574-BAF1-0D0E3F8F2548}" presName="ribbon" presStyleLbl="node1" presStyleIdx="0" presStyleCnt="1"/>
      <dgm:spPr/>
    </dgm:pt>
    <dgm:pt modelId="{12A7CE42-9C59-4D8A-8968-DFF5CC999A3D}" type="pres">
      <dgm:prSet presAssocID="{33B9DC59-0531-4574-BAF1-0D0E3F8F254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24E6E3F-4490-4903-9AC7-D6056E062381}" type="pres">
      <dgm:prSet presAssocID="{33B9DC59-0531-4574-BAF1-0D0E3F8F254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C5F50F-2B11-41B8-BF10-ADC490EFA344}" srcId="{33B9DC59-0531-4574-BAF1-0D0E3F8F2548}" destId="{DF90B0E1-A28C-4F3B-9F2C-5E783927CA33}" srcOrd="1" destOrd="0" parTransId="{4019C9F4-E352-4F67-8868-27069404776A}" sibTransId="{D042CDD3-E599-425F-BF17-5705FF0688A8}"/>
    <dgm:cxn modelId="{CA413011-1FE2-41CB-9883-740C25659208}" type="presOf" srcId="{DF90B0E1-A28C-4F3B-9F2C-5E783927CA33}" destId="{A24E6E3F-4490-4903-9AC7-D6056E062381}" srcOrd="0" destOrd="0" presId="urn:microsoft.com/office/officeart/2005/8/layout/arrow6"/>
    <dgm:cxn modelId="{4DC5F488-09B1-4474-B59A-B8F7A744DDCC}" type="presOf" srcId="{010959DC-2259-4C62-8C8C-135C396A956D}" destId="{12A7CE42-9C59-4D8A-8968-DFF5CC999A3D}" srcOrd="0" destOrd="0" presId="urn:microsoft.com/office/officeart/2005/8/layout/arrow6"/>
    <dgm:cxn modelId="{0402DEA1-ACB8-4604-8252-6AAC65E33ABD}" type="presOf" srcId="{33B9DC59-0531-4574-BAF1-0D0E3F8F2548}" destId="{03EB7806-95D2-47F3-9BB5-7F8FBEF68A43}" srcOrd="0" destOrd="0" presId="urn:microsoft.com/office/officeart/2005/8/layout/arrow6"/>
    <dgm:cxn modelId="{66C14FA9-43AB-480F-81F6-EFD9B6618411}" srcId="{33B9DC59-0531-4574-BAF1-0D0E3F8F2548}" destId="{010959DC-2259-4C62-8C8C-135C396A956D}" srcOrd="0" destOrd="0" parTransId="{EEE18221-25BE-4419-AC83-4ED6316B0154}" sibTransId="{9D8C9E6A-8ADB-4D43-85F2-3FD0FA1B2624}"/>
    <dgm:cxn modelId="{C931F524-C1D9-4273-A95C-17419DF48454}" type="presParOf" srcId="{03EB7806-95D2-47F3-9BB5-7F8FBEF68A43}" destId="{5D3C500F-11D2-4B4B-98AE-354D1870BD5A}" srcOrd="0" destOrd="0" presId="urn:microsoft.com/office/officeart/2005/8/layout/arrow6"/>
    <dgm:cxn modelId="{EEFE32B7-EFA3-414D-9698-A9BD2FEFD8F2}" type="presParOf" srcId="{03EB7806-95D2-47F3-9BB5-7F8FBEF68A43}" destId="{12A7CE42-9C59-4D8A-8968-DFF5CC999A3D}" srcOrd="1" destOrd="0" presId="urn:microsoft.com/office/officeart/2005/8/layout/arrow6"/>
    <dgm:cxn modelId="{398BBB57-B7B7-4132-ACFE-146BBA9382B3}" type="presParOf" srcId="{03EB7806-95D2-47F3-9BB5-7F8FBEF68A43}" destId="{A24E6E3F-4490-4903-9AC7-D6056E0623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B38FC-97DF-4658-858D-46872DAD38F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7CE8FD64-A474-403C-A43C-F70BE31D6212}">
      <dgm:prSet phldrT="[טקסט]" custT="1"/>
      <dgm:spPr/>
      <dgm:t>
        <a:bodyPr/>
        <a:lstStyle/>
        <a:p>
          <a:pPr rtl="1"/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מעברים מהירים 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56544C2B-D30F-48CD-B2BA-41A21CC8A9D9}" type="parTrans" cxnId="{170B8D1C-4274-4F69-8989-1FC480ED0F16}">
      <dgm:prSet/>
      <dgm:spPr/>
      <dgm:t>
        <a:bodyPr/>
        <a:lstStyle/>
        <a:p>
          <a:pPr rtl="1"/>
          <a:endParaRPr lang="he-IL" sz="280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1210F2B0-EAB7-4689-853F-40D9CAFC5EF6}" type="sibTrans" cxnId="{170B8D1C-4274-4F69-8989-1FC480ED0F16}">
      <dgm:prSet custT="1"/>
      <dgm:spPr/>
      <dgm:t>
        <a:bodyPr/>
        <a:lstStyle/>
        <a:p>
          <a:pPr rtl="1"/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מציאות משתנה 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E4CBEF48-1E4D-4E82-A533-6794835E442B}">
      <dgm:prSet phldrT="[טקסט]" custT="1"/>
      <dgm:spPr/>
      <dgm:t>
        <a:bodyPr/>
        <a:lstStyle/>
        <a:p>
          <a:pPr rtl="1"/>
          <a:r>
            <a:rPr lang="he-IL" sz="2800" b="1" dirty="0" err="1">
              <a:solidFill>
                <a:schemeClr val="tx1"/>
              </a:solidFill>
              <a:cs typeface="ArbelMF" panose="05000000000000000000" pitchFamily="2" charset="-79"/>
            </a:rPr>
            <a:t>שיעמום</a:t>
          </a:r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 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7F8F3893-CCCC-42B9-A826-F89728E0E7A2}" type="parTrans" cxnId="{D7DC26F4-D88C-4BE5-96B0-44F53B932645}">
      <dgm:prSet/>
      <dgm:spPr/>
      <dgm:t>
        <a:bodyPr/>
        <a:lstStyle/>
        <a:p>
          <a:pPr rtl="1"/>
          <a:endParaRPr lang="he-IL" sz="280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EF391E52-8265-442C-86FB-188507DFC154}" type="sibTrans" cxnId="{D7DC26F4-D88C-4BE5-96B0-44F53B932645}">
      <dgm:prSet custT="1"/>
      <dgm:spPr/>
      <dgm:t>
        <a:bodyPr/>
        <a:lstStyle/>
        <a:p>
          <a:pPr rtl="1"/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בדידות 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EF3B0976-2046-4929-A52F-DF111619A78C}">
      <dgm:prSet phldrT="[טקסט]" custT="1"/>
      <dgm:spPr/>
      <dgm:t>
        <a:bodyPr/>
        <a:lstStyle/>
        <a:p>
          <a:pPr rtl="1"/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סף ריגוש גדל 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C763161C-12B4-4255-8130-692C96899589}" type="parTrans" cxnId="{C9A5C170-CB5A-4344-9371-E134B0E6F56D}">
      <dgm:prSet/>
      <dgm:spPr/>
      <dgm:t>
        <a:bodyPr/>
        <a:lstStyle/>
        <a:p>
          <a:pPr rtl="1"/>
          <a:endParaRPr lang="he-IL" sz="280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8093A0A4-13E8-44BD-A9AC-6491A0B4F9F9}" type="sibTrans" cxnId="{C9A5C170-CB5A-4344-9371-E134B0E6F56D}">
      <dgm:prSet custT="1"/>
      <dgm:spPr/>
      <dgm:t>
        <a:bodyPr/>
        <a:lstStyle/>
        <a:p>
          <a:pPr rtl="1"/>
          <a:r>
            <a:rPr lang="he-IL" sz="2800" b="1" dirty="0">
              <a:solidFill>
                <a:schemeClr val="tx1"/>
              </a:solidFill>
              <a:cs typeface="ArbelMF" panose="05000000000000000000" pitchFamily="2" charset="-79"/>
            </a:rPr>
            <a:t>חוסר שליטה</a:t>
          </a:r>
          <a:endParaRPr lang="he-IL" sz="2800" dirty="0">
            <a:solidFill>
              <a:schemeClr val="tx1"/>
            </a:solidFill>
            <a:cs typeface="ArbelMF" panose="05000000000000000000" pitchFamily="2" charset="-79"/>
          </a:endParaRPr>
        </a:p>
      </dgm:t>
    </dgm:pt>
    <dgm:pt modelId="{2DFA8FD1-A78B-429B-ADDF-8E2E703009B4}" type="pres">
      <dgm:prSet presAssocID="{B1EB38FC-97DF-4658-858D-46872DAD38FB}" presName="Name0" presStyleCnt="0">
        <dgm:presLayoutVars>
          <dgm:chMax/>
          <dgm:chPref/>
          <dgm:dir/>
          <dgm:animLvl val="lvl"/>
        </dgm:presLayoutVars>
      </dgm:prSet>
      <dgm:spPr/>
    </dgm:pt>
    <dgm:pt modelId="{D603FD94-0BFA-4FFE-8F35-B4E285684281}" type="pres">
      <dgm:prSet presAssocID="{7CE8FD64-A474-403C-A43C-F70BE31D6212}" presName="composite" presStyleCnt="0"/>
      <dgm:spPr/>
    </dgm:pt>
    <dgm:pt modelId="{05A14C79-6527-419C-ADF1-02CC50595D1A}" type="pres">
      <dgm:prSet presAssocID="{7CE8FD64-A474-403C-A43C-F70BE31D621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D5DC3A0-27A6-4922-8A5E-67A9D73AF8B0}" type="pres">
      <dgm:prSet presAssocID="{7CE8FD64-A474-403C-A43C-F70BE31D621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24F432-25B8-4C49-8158-00F758527F86}" type="pres">
      <dgm:prSet presAssocID="{7CE8FD64-A474-403C-A43C-F70BE31D6212}" presName="BalanceSpacing" presStyleCnt="0"/>
      <dgm:spPr/>
    </dgm:pt>
    <dgm:pt modelId="{57DDE5AE-AAC6-432F-A8A5-01427706B581}" type="pres">
      <dgm:prSet presAssocID="{7CE8FD64-A474-403C-A43C-F70BE31D6212}" presName="BalanceSpacing1" presStyleCnt="0"/>
      <dgm:spPr/>
    </dgm:pt>
    <dgm:pt modelId="{1B7E5997-A1C2-41B1-B294-999E2E4B622A}" type="pres">
      <dgm:prSet presAssocID="{1210F2B0-EAB7-4689-853F-40D9CAFC5EF6}" presName="Accent1Text" presStyleLbl="node1" presStyleIdx="1" presStyleCnt="6"/>
      <dgm:spPr/>
    </dgm:pt>
    <dgm:pt modelId="{4A2B7BDD-38CC-4970-8042-83F69D6461E0}" type="pres">
      <dgm:prSet presAssocID="{1210F2B0-EAB7-4689-853F-40D9CAFC5EF6}" presName="spaceBetweenRectangles" presStyleCnt="0"/>
      <dgm:spPr/>
    </dgm:pt>
    <dgm:pt modelId="{380CC660-5ADD-4084-AD43-569B97D349B8}" type="pres">
      <dgm:prSet presAssocID="{E4CBEF48-1E4D-4E82-A533-6794835E442B}" presName="composite" presStyleCnt="0"/>
      <dgm:spPr/>
    </dgm:pt>
    <dgm:pt modelId="{C2E2EAF5-2BD5-4703-A5D4-88D846B79AEF}" type="pres">
      <dgm:prSet presAssocID="{E4CBEF48-1E4D-4E82-A533-6794835E442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FC22E54-B5A1-4C8B-85EC-2DF680AB1B50}" type="pres">
      <dgm:prSet presAssocID="{E4CBEF48-1E4D-4E82-A533-6794835E442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45DB50-F308-4A96-9A27-45A80895B13E}" type="pres">
      <dgm:prSet presAssocID="{E4CBEF48-1E4D-4E82-A533-6794835E442B}" presName="BalanceSpacing" presStyleCnt="0"/>
      <dgm:spPr/>
    </dgm:pt>
    <dgm:pt modelId="{AA3B6AD9-326F-416E-A90E-3925B6EB369F}" type="pres">
      <dgm:prSet presAssocID="{E4CBEF48-1E4D-4E82-A533-6794835E442B}" presName="BalanceSpacing1" presStyleCnt="0"/>
      <dgm:spPr/>
    </dgm:pt>
    <dgm:pt modelId="{F5DEC619-306D-41EF-95AC-7DC26DBF09EC}" type="pres">
      <dgm:prSet presAssocID="{EF391E52-8265-442C-86FB-188507DFC154}" presName="Accent1Text" presStyleLbl="node1" presStyleIdx="3" presStyleCnt="6"/>
      <dgm:spPr/>
    </dgm:pt>
    <dgm:pt modelId="{98F12C52-83FF-457E-86E0-A3241FB2D454}" type="pres">
      <dgm:prSet presAssocID="{EF391E52-8265-442C-86FB-188507DFC154}" presName="spaceBetweenRectangles" presStyleCnt="0"/>
      <dgm:spPr/>
    </dgm:pt>
    <dgm:pt modelId="{59D5A554-3BDB-454C-81AE-8B9BAEE45E93}" type="pres">
      <dgm:prSet presAssocID="{EF3B0976-2046-4929-A52F-DF111619A78C}" presName="composite" presStyleCnt="0"/>
      <dgm:spPr/>
    </dgm:pt>
    <dgm:pt modelId="{1F2ED09A-7909-4E19-943A-92950D388CB5}" type="pres">
      <dgm:prSet presAssocID="{EF3B0976-2046-4929-A52F-DF111619A7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12E0C93-36FE-4EDB-844A-604EFEEE9DB8}" type="pres">
      <dgm:prSet presAssocID="{EF3B0976-2046-4929-A52F-DF111619A7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E178D7-C8B9-435B-82C7-3C52F127E349}" type="pres">
      <dgm:prSet presAssocID="{EF3B0976-2046-4929-A52F-DF111619A78C}" presName="BalanceSpacing" presStyleCnt="0"/>
      <dgm:spPr/>
    </dgm:pt>
    <dgm:pt modelId="{8D38BBF1-CFBD-4CB2-B7F8-9CF6BAF9D275}" type="pres">
      <dgm:prSet presAssocID="{EF3B0976-2046-4929-A52F-DF111619A78C}" presName="BalanceSpacing1" presStyleCnt="0"/>
      <dgm:spPr/>
    </dgm:pt>
    <dgm:pt modelId="{13970DAE-B34D-48F6-B999-C64F1C88AAA5}" type="pres">
      <dgm:prSet presAssocID="{8093A0A4-13E8-44BD-A9AC-6491A0B4F9F9}" presName="Accent1Text" presStyleLbl="node1" presStyleIdx="5" presStyleCnt="6"/>
      <dgm:spPr/>
    </dgm:pt>
  </dgm:ptLst>
  <dgm:cxnLst>
    <dgm:cxn modelId="{6C82F20B-EB80-4C7C-A5F0-880CFE4551CA}" type="presOf" srcId="{1210F2B0-EAB7-4689-853F-40D9CAFC5EF6}" destId="{1B7E5997-A1C2-41B1-B294-999E2E4B622A}" srcOrd="0" destOrd="0" presId="urn:microsoft.com/office/officeart/2008/layout/AlternatingHexagons"/>
    <dgm:cxn modelId="{A7EFD80E-9DCE-40D8-BAFF-33FC1848EAC4}" type="presOf" srcId="{7CE8FD64-A474-403C-A43C-F70BE31D6212}" destId="{05A14C79-6527-419C-ADF1-02CC50595D1A}" srcOrd="0" destOrd="0" presId="urn:microsoft.com/office/officeart/2008/layout/AlternatingHexagons"/>
    <dgm:cxn modelId="{170B8D1C-4274-4F69-8989-1FC480ED0F16}" srcId="{B1EB38FC-97DF-4658-858D-46872DAD38FB}" destId="{7CE8FD64-A474-403C-A43C-F70BE31D6212}" srcOrd="0" destOrd="0" parTransId="{56544C2B-D30F-48CD-B2BA-41A21CC8A9D9}" sibTransId="{1210F2B0-EAB7-4689-853F-40D9CAFC5EF6}"/>
    <dgm:cxn modelId="{19E84E2B-016D-482D-BC95-FF959FBE8D58}" type="presOf" srcId="{EF3B0976-2046-4929-A52F-DF111619A78C}" destId="{1F2ED09A-7909-4E19-943A-92950D388CB5}" srcOrd="0" destOrd="0" presId="urn:microsoft.com/office/officeart/2008/layout/AlternatingHexagons"/>
    <dgm:cxn modelId="{2AD1CC46-DD0A-454E-80EE-CE964C67C957}" type="presOf" srcId="{E4CBEF48-1E4D-4E82-A533-6794835E442B}" destId="{C2E2EAF5-2BD5-4703-A5D4-88D846B79AEF}" srcOrd="0" destOrd="0" presId="urn:microsoft.com/office/officeart/2008/layout/AlternatingHexagons"/>
    <dgm:cxn modelId="{C9A5C170-CB5A-4344-9371-E134B0E6F56D}" srcId="{B1EB38FC-97DF-4658-858D-46872DAD38FB}" destId="{EF3B0976-2046-4929-A52F-DF111619A78C}" srcOrd="2" destOrd="0" parTransId="{C763161C-12B4-4255-8130-692C96899589}" sibTransId="{8093A0A4-13E8-44BD-A9AC-6491A0B4F9F9}"/>
    <dgm:cxn modelId="{A09F1A7A-0503-457A-B2F8-19EAFA7C94C8}" type="presOf" srcId="{B1EB38FC-97DF-4658-858D-46872DAD38FB}" destId="{2DFA8FD1-A78B-429B-ADDF-8E2E703009B4}" srcOrd="0" destOrd="0" presId="urn:microsoft.com/office/officeart/2008/layout/AlternatingHexagons"/>
    <dgm:cxn modelId="{31D9F8E5-D55A-45F9-829D-8B88A3E11243}" type="presOf" srcId="{8093A0A4-13E8-44BD-A9AC-6491A0B4F9F9}" destId="{13970DAE-B34D-48F6-B999-C64F1C88AAA5}" srcOrd="0" destOrd="0" presId="urn:microsoft.com/office/officeart/2008/layout/AlternatingHexagons"/>
    <dgm:cxn modelId="{8CDD6BEB-3449-4E6F-92B2-45801EED0482}" type="presOf" srcId="{EF391E52-8265-442C-86FB-188507DFC154}" destId="{F5DEC619-306D-41EF-95AC-7DC26DBF09EC}" srcOrd="0" destOrd="0" presId="urn:microsoft.com/office/officeart/2008/layout/AlternatingHexagons"/>
    <dgm:cxn modelId="{D7DC26F4-D88C-4BE5-96B0-44F53B932645}" srcId="{B1EB38FC-97DF-4658-858D-46872DAD38FB}" destId="{E4CBEF48-1E4D-4E82-A533-6794835E442B}" srcOrd="1" destOrd="0" parTransId="{7F8F3893-CCCC-42B9-A826-F89728E0E7A2}" sibTransId="{EF391E52-8265-442C-86FB-188507DFC154}"/>
    <dgm:cxn modelId="{1C176724-D394-4703-8F66-3A874E225928}" type="presParOf" srcId="{2DFA8FD1-A78B-429B-ADDF-8E2E703009B4}" destId="{D603FD94-0BFA-4FFE-8F35-B4E285684281}" srcOrd="0" destOrd="0" presId="urn:microsoft.com/office/officeart/2008/layout/AlternatingHexagons"/>
    <dgm:cxn modelId="{FEBF5D97-80F6-4D72-B6B5-34D08F36E786}" type="presParOf" srcId="{D603FD94-0BFA-4FFE-8F35-B4E285684281}" destId="{05A14C79-6527-419C-ADF1-02CC50595D1A}" srcOrd="0" destOrd="0" presId="urn:microsoft.com/office/officeart/2008/layout/AlternatingHexagons"/>
    <dgm:cxn modelId="{EB4563E0-BF11-4290-85E4-A864A95BA614}" type="presParOf" srcId="{D603FD94-0BFA-4FFE-8F35-B4E285684281}" destId="{1D5DC3A0-27A6-4922-8A5E-67A9D73AF8B0}" srcOrd="1" destOrd="0" presId="urn:microsoft.com/office/officeart/2008/layout/AlternatingHexagons"/>
    <dgm:cxn modelId="{31D439BC-6CCB-46FF-85AA-41CF17BA09C5}" type="presParOf" srcId="{D603FD94-0BFA-4FFE-8F35-B4E285684281}" destId="{7B24F432-25B8-4C49-8158-00F758527F86}" srcOrd="2" destOrd="0" presId="urn:microsoft.com/office/officeart/2008/layout/AlternatingHexagons"/>
    <dgm:cxn modelId="{18C4A7D5-E9E6-4FF8-B673-00319396A02F}" type="presParOf" srcId="{D603FD94-0BFA-4FFE-8F35-B4E285684281}" destId="{57DDE5AE-AAC6-432F-A8A5-01427706B581}" srcOrd="3" destOrd="0" presId="urn:microsoft.com/office/officeart/2008/layout/AlternatingHexagons"/>
    <dgm:cxn modelId="{55129B3D-7021-4CB3-9C5B-A926E975C609}" type="presParOf" srcId="{D603FD94-0BFA-4FFE-8F35-B4E285684281}" destId="{1B7E5997-A1C2-41B1-B294-999E2E4B622A}" srcOrd="4" destOrd="0" presId="urn:microsoft.com/office/officeart/2008/layout/AlternatingHexagons"/>
    <dgm:cxn modelId="{BAC295F4-D5D4-4FF4-8522-2C60CE36D705}" type="presParOf" srcId="{2DFA8FD1-A78B-429B-ADDF-8E2E703009B4}" destId="{4A2B7BDD-38CC-4970-8042-83F69D6461E0}" srcOrd="1" destOrd="0" presId="urn:microsoft.com/office/officeart/2008/layout/AlternatingHexagons"/>
    <dgm:cxn modelId="{1543C22B-C674-4253-8206-E362EFE37022}" type="presParOf" srcId="{2DFA8FD1-A78B-429B-ADDF-8E2E703009B4}" destId="{380CC660-5ADD-4084-AD43-569B97D349B8}" srcOrd="2" destOrd="0" presId="urn:microsoft.com/office/officeart/2008/layout/AlternatingHexagons"/>
    <dgm:cxn modelId="{68EFBEA5-B557-49C3-9E8C-E6829AC4F934}" type="presParOf" srcId="{380CC660-5ADD-4084-AD43-569B97D349B8}" destId="{C2E2EAF5-2BD5-4703-A5D4-88D846B79AEF}" srcOrd="0" destOrd="0" presId="urn:microsoft.com/office/officeart/2008/layout/AlternatingHexagons"/>
    <dgm:cxn modelId="{41B7430E-1F19-4FBC-B710-A6081FDEE592}" type="presParOf" srcId="{380CC660-5ADD-4084-AD43-569B97D349B8}" destId="{2FC22E54-B5A1-4C8B-85EC-2DF680AB1B50}" srcOrd="1" destOrd="0" presId="urn:microsoft.com/office/officeart/2008/layout/AlternatingHexagons"/>
    <dgm:cxn modelId="{A1044B19-FB46-49D5-9C22-B4D89B9A4DE1}" type="presParOf" srcId="{380CC660-5ADD-4084-AD43-569B97D349B8}" destId="{3245DB50-F308-4A96-9A27-45A80895B13E}" srcOrd="2" destOrd="0" presId="urn:microsoft.com/office/officeart/2008/layout/AlternatingHexagons"/>
    <dgm:cxn modelId="{9313D429-AC01-451D-8C3E-907BB63FA344}" type="presParOf" srcId="{380CC660-5ADD-4084-AD43-569B97D349B8}" destId="{AA3B6AD9-326F-416E-A90E-3925B6EB369F}" srcOrd="3" destOrd="0" presId="urn:microsoft.com/office/officeart/2008/layout/AlternatingHexagons"/>
    <dgm:cxn modelId="{318D1E8E-FEA0-484F-BB9A-529F3914856E}" type="presParOf" srcId="{380CC660-5ADD-4084-AD43-569B97D349B8}" destId="{F5DEC619-306D-41EF-95AC-7DC26DBF09EC}" srcOrd="4" destOrd="0" presId="urn:microsoft.com/office/officeart/2008/layout/AlternatingHexagons"/>
    <dgm:cxn modelId="{96AABA09-2E6C-400B-AFEF-7254D7EC848C}" type="presParOf" srcId="{2DFA8FD1-A78B-429B-ADDF-8E2E703009B4}" destId="{98F12C52-83FF-457E-86E0-A3241FB2D454}" srcOrd="3" destOrd="0" presId="urn:microsoft.com/office/officeart/2008/layout/AlternatingHexagons"/>
    <dgm:cxn modelId="{B9F94F10-801C-4725-9AA8-CF0AA4FE9E06}" type="presParOf" srcId="{2DFA8FD1-A78B-429B-ADDF-8E2E703009B4}" destId="{59D5A554-3BDB-454C-81AE-8B9BAEE45E93}" srcOrd="4" destOrd="0" presId="urn:microsoft.com/office/officeart/2008/layout/AlternatingHexagons"/>
    <dgm:cxn modelId="{AAA729E1-08A2-4FF8-ABCB-CAF83FF11150}" type="presParOf" srcId="{59D5A554-3BDB-454C-81AE-8B9BAEE45E93}" destId="{1F2ED09A-7909-4E19-943A-92950D388CB5}" srcOrd="0" destOrd="0" presId="urn:microsoft.com/office/officeart/2008/layout/AlternatingHexagons"/>
    <dgm:cxn modelId="{B01CB7D5-9262-4F1F-8912-F2F42F504678}" type="presParOf" srcId="{59D5A554-3BDB-454C-81AE-8B9BAEE45E93}" destId="{712E0C93-36FE-4EDB-844A-604EFEEE9DB8}" srcOrd="1" destOrd="0" presId="urn:microsoft.com/office/officeart/2008/layout/AlternatingHexagons"/>
    <dgm:cxn modelId="{0A1E2B67-0567-4C58-A520-C5E81182AA24}" type="presParOf" srcId="{59D5A554-3BDB-454C-81AE-8B9BAEE45E93}" destId="{92E178D7-C8B9-435B-82C7-3C52F127E349}" srcOrd="2" destOrd="0" presId="urn:microsoft.com/office/officeart/2008/layout/AlternatingHexagons"/>
    <dgm:cxn modelId="{3FAFA7E1-5703-40AD-AED3-E6A4D89D3380}" type="presParOf" srcId="{59D5A554-3BDB-454C-81AE-8B9BAEE45E93}" destId="{8D38BBF1-CFBD-4CB2-B7F8-9CF6BAF9D275}" srcOrd="3" destOrd="0" presId="urn:microsoft.com/office/officeart/2008/layout/AlternatingHexagons"/>
    <dgm:cxn modelId="{ED7F9651-9550-4A5F-B1DF-F1F272B56FBD}" type="presParOf" srcId="{59D5A554-3BDB-454C-81AE-8B9BAEE45E93}" destId="{13970DAE-B34D-48F6-B999-C64F1C88AAA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B0FE1-EDB3-486A-B3CF-A3103BAA96B3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D5FCB23-88F2-47C0-BD6B-B289BE05EB61}">
      <dgm:prSet phldrT="[טקסט]" custT="1"/>
      <dgm:spPr/>
      <dgm:t>
        <a:bodyPr/>
        <a:lstStyle/>
        <a:p>
          <a:pPr rtl="1"/>
          <a:r>
            <a:rPr lang="he-IL" sz="4800" dirty="0">
              <a:cs typeface="ArbelMF" panose="05000000000000000000" pitchFamily="2" charset="-79"/>
            </a:rPr>
            <a:t>לא בזמן פעולה</a:t>
          </a:r>
        </a:p>
      </dgm:t>
    </dgm:pt>
    <dgm:pt modelId="{63F29F38-B68F-4E81-A481-2AB85EBD4554}" type="parTrans" cxnId="{26A64F23-A0D3-42E4-BA7C-14D1DE41A7CC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C46B53E7-97B1-4758-8201-810920295DF7}" type="sibTrans" cxnId="{26A64F23-A0D3-42E4-BA7C-14D1DE41A7CC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7D3E609B-BEEF-4B48-8529-C72FB90DC405}">
      <dgm:prSet phldrT="[טקסט]" custT="1"/>
      <dgm:spPr/>
      <dgm:t>
        <a:bodyPr/>
        <a:lstStyle/>
        <a:p>
          <a:pPr rtl="1"/>
          <a:r>
            <a:rPr lang="he-IL" sz="2000">
              <a:cs typeface="ArbelMF" panose="05000000000000000000" pitchFamily="2" charset="-79"/>
            </a:rPr>
            <a:t>מניעה </a:t>
          </a:r>
        </a:p>
      </dgm:t>
    </dgm:pt>
    <dgm:pt modelId="{4E1920F0-ECDC-4D9C-B958-A7D853714CC6}" type="parTrans" cxnId="{CF240B2E-56C0-4906-8A01-E9F096E00B69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D7E7BA18-69DA-4A8E-8E01-0620189D75E8}" type="sibTrans" cxnId="{CF240B2E-56C0-4906-8A01-E9F096E00B69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30897C8F-53A3-4B12-9449-A62562486655}">
      <dgm:prSet phldrT="[טקסט]" custT="1"/>
      <dgm:spPr/>
      <dgm:t>
        <a:bodyPr/>
        <a:lstStyle/>
        <a:p>
          <a:pPr rtl="1"/>
          <a:r>
            <a:rPr lang="he-IL" sz="2000">
              <a:cs typeface="ArbelMF" panose="05000000000000000000" pitchFamily="2" charset="-79"/>
            </a:rPr>
            <a:t>אני יודעת על המקרה בדיעבד </a:t>
          </a:r>
        </a:p>
      </dgm:t>
    </dgm:pt>
    <dgm:pt modelId="{E8AC6D97-CFE7-4EEB-894F-F6971C99D9C1}" type="parTrans" cxnId="{D825B9FF-05A6-4096-A0DA-1E7EBD07CAE5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D95BF5CB-ED89-4C8B-87BF-5116EE8DF2D6}" type="sibTrans" cxnId="{D825B9FF-05A6-4096-A0DA-1E7EBD07CAE5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082C4A03-CAF2-4655-8314-7E17D8DB3FD5}">
      <dgm:prSet phldrT="[טקסט]" custT="1"/>
      <dgm:spPr/>
      <dgm:t>
        <a:bodyPr/>
        <a:lstStyle/>
        <a:p>
          <a:pPr rtl="1"/>
          <a:r>
            <a:rPr lang="he-IL" sz="4800" dirty="0">
              <a:cs typeface="ArbelMF" panose="05000000000000000000" pitchFamily="2" charset="-79"/>
            </a:rPr>
            <a:t>בזמן פעולה</a:t>
          </a:r>
        </a:p>
      </dgm:t>
    </dgm:pt>
    <dgm:pt modelId="{F44B3A7B-CEA7-4CAC-AB89-A40971A30098}" type="parTrans" cxnId="{D1775253-D139-4DF5-BC1D-EA4B20240F7D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AF07630D-74E0-41F6-9007-99898D2EE5D1}" type="sibTrans" cxnId="{D1775253-D139-4DF5-BC1D-EA4B20240F7D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FB22F89F-BF60-4AC0-BBA4-08CBA5D59A8C}">
      <dgm:prSet phldrT="[טקסט]" custT="1"/>
      <dgm:spPr/>
      <dgm:t>
        <a:bodyPr/>
        <a:lstStyle/>
        <a:p>
          <a:pPr algn="ctr" rtl="1"/>
          <a:r>
            <a:rPr lang="he-IL" sz="1100" b="1" dirty="0">
              <a:cs typeface="ArbelMF" panose="05000000000000000000" pitchFamily="2" charset="-79"/>
            </a:rPr>
            <a:t>התמודדות באותו הרגע</a:t>
          </a:r>
        </a:p>
        <a:p>
          <a:pPr algn="r" rtl="1"/>
          <a:r>
            <a:rPr lang="he-IL" sz="1100" dirty="0">
              <a:cs typeface="ArbelMF" panose="05000000000000000000" pitchFamily="2" charset="-79"/>
            </a:rPr>
            <a:t>- עצירה </a:t>
          </a:r>
        </a:p>
        <a:p>
          <a:pPr algn="r" rtl="1"/>
          <a:r>
            <a:rPr lang="he-IL" sz="1100" dirty="0">
              <a:cs typeface="ArbelMF" panose="05000000000000000000" pitchFamily="2" charset="-79"/>
            </a:rPr>
            <a:t>- להגדיר: "קרה פה משהו חריג" </a:t>
          </a:r>
        </a:p>
        <a:p>
          <a:pPr algn="r" rtl="1"/>
          <a:r>
            <a:rPr lang="he-IL" sz="1100" dirty="0">
              <a:cs typeface="ArbelMF" panose="05000000000000000000" pitchFamily="2" charset="-79"/>
            </a:rPr>
            <a:t>- מוציאים את מי שפגע </a:t>
          </a:r>
        </a:p>
        <a:p>
          <a:pPr algn="r" rtl="1"/>
          <a:r>
            <a:rPr lang="he-IL" sz="1100" dirty="0">
              <a:cs typeface="ArbelMF" panose="05000000000000000000" pitchFamily="2" charset="-79"/>
            </a:rPr>
            <a:t>- מתייחסים לתחושות בקבוצה </a:t>
          </a:r>
        </a:p>
        <a:p>
          <a:pPr algn="r" rtl="1"/>
          <a:r>
            <a:rPr lang="he-IL" sz="1100" dirty="0">
              <a:cs typeface="ArbelMF" panose="05000000000000000000" pitchFamily="2" charset="-79"/>
            </a:rPr>
            <a:t>-סיום הפעולה ודיווח </a:t>
          </a:r>
          <a:r>
            <a:rPr lang="he-IL" sz="1100" dirty="0" err="1">
              <a:cs typeface="ArbelMF" panose="05000000000000000000" pitchFamily="2" charset="-79"/>
            </a:rPr>
            <a:t>למרכז.ת</a:t>
          </a:r>
          <a:r>
            <a:rPr lang="he-IL" sz="1100" dirty="0">
              <a:cs typeface="ArbelMF" panose="05000000000000000000" pitchFamily="2" charset="-79"/>
            </a:rPr>
            <a:t> </a:t>
          </a:r>
          <a:r>
            <a:rPr lang="he-IL" sz="1100" dirty="0" err="1">
              <a:cs typeface="ArbelMF" panose="05000000000000000000" pitchFamily="2" charset="-79"/>
            </a:rPr>
            <a:t>הבוגר.ת</a:t>
          </a:r>
          <a:r>
            <a:rPr lang="he-IL" sz="1100" dirty="0">
              <a:cs typeface="ArbelMF" panose="05000000000000000000" pitchFamily="2" charset="-79"/>
            </a:rPr>
            <a:t> להורים </a:t>
          </a:r>
        </a:p>
      </dgm:t>
    </dgm:pt>
    <dgm:pt modelId="{0C2C543A-C1BF-4148-9126-E9A5660E7221}" type="parTrans" cxnId="{EC718FB4-E632-471B-A745-1B86C38E9236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33390FF2-987A-42CA-A3B2-2E6F214C6A04}" type="sibTrans" cxnId="{EC718FB4-E632-471B-A745-1B86C38E9236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8BCA1D68-7BD1-4911-A8CB-715F0A92ADCF}">
      <dgm:prSet phldrT="[טקסט]" custT="1"/>
      <dgm:spPr/>
      <dgm:t>
        <a:bodyPr/>
        <a:lstStyle/>
        <a:p>
          <a:pPr rtl="1"/>
          <a:r>
            <a:rPr lang="he-IL" sz="2000" b="1" dirty="0">
              <a:cs typeface="ArbelMF" panose="05000000000000000000" pitchFamily="2" charset="-79"/>
            </a:rPr>
            <a:t>התמודדות מול החניך/ה- מעגלי תמיכה ודיווח</a:t>
          </a:r>
        </a:p>
        <a:p>
          <a:pPr rtl="1"/>
          <a:r>
            <a:rPr lang="he-IL" sz="2000" b="0" dirty="0">
              <a:cs typeface="ArbelMF" panose="05000000000000000000" pitchFamily="2" charset="-79"/>
            </a:rPr>
            <a:t>- חשוב</a:t>
          </a:r>
          <a:r>
            <a:rPr lang="en-US" sz="2000" b="0" dirty="0">
              <a:cs typeface="ArbelMF" panose="05000000000000000000" pitchFamily="2" charset="-79"/>
            </a:rPr>
            <a:t>;</a:t>
          </a:r>
          <a:r>
            <a:rPr lang="he-IL" sz="2000" b="0" dirty="0">
              <a:cs typeface="ArbelMF" panose="05000000000000000000" pitchFamily="2" charset="-79"/>
            </a:rPr>
            <a:t> מעורבות ושיתוף של </a:t>
          </a:r>
          <a:r>
            <a:rPr lang="he-IL" sz="2000" b="0" dirty="0" err="1">
              <a:cs typeface="ArbelMF" panose="05000000000000000000" pitchFamily="2" charset="-79"/>
            </a:rPr>
            <a:t>מרכז.ת</a:t>
          </a:r>
          <a:r>
            <a:rPr lang="he-IL" sz="2000" b="0" dirty="0">
              <a:cs typeface="ArbelMF" panose="05000000000000000000" pitchFamily="2" charset="-79"/>
            </a:rPr>
            <a:t> </a:t>
          </a:r>
          <a:r>
            <a:rPr lang="he-IL" sz="2000" b="0" dirty="0" err="1">
              <a:cs typeface="ArbelMF" panose="05000000000000000000" pitchFamily="2" charset="-79"/>
            </a:rPr>
            <a:t>צעיר.ה</a:t>
          </a:r>
          <a:r>
            <a:rPr lang="he-IL" sz="2000" b="0" dirty="0">
              <a:cs typeface="ArbelMF" panose="05000000000000000000" pitchFamily="2" charset="-79"/>
            </a:rPr>
            <a:t> </a:t>
          </a:r>
          <a:r>
            <a:rPr lang="he-IL" sz="2000" b="0" dirty="0" err="1">
              <a:cs typeface="ArbelMF" panose="05000000000000000000" pitchFamily="2" charset="-79"/>
            </a:rPr>
            <a:t>ומרכז.ת</a:t>
          </a:r>
          <a:r>
            <a:rPr lang="he-IL" sz="2000" b="0" dirty="0">
              <a:cs typeface="ArbelMF" panose="05000000000000000000" pitchFamily="2" charset="-79"/>
            </a:rPr>
            <a:t> </a:t>
          </a:r>
          <a:r>
            <a:rPr lang="he-IL" sz="2000" b="0" dirty="0" err="1">
              <a:cs typeface="ArbelMF" panose="05000000000000000000" pitchFamily="2" charset="-79"/>
            </a:rPr>
            <a:t>בוגר.ת</a:t>
          </a:r>
          <a:endParaRPr lang="he-IL" sz="2000" b="0" dirty="0">
            <a:cs typeface="ArbelMF" panose="05000000000000000000" pitchFamily="2" charset="-79"/>
          </a:endParaRPr>
        </a:p>
      </dgm:t>
    </dgm:pt>
    <dgm:pt modelId="{3DEC06F4-6278-4D17-8BBB-EDAE37720260}" type="parTrans" cxnId="{F6602C4C-A788-4759-80B0-E5AE20366157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8E9CEBBB-C0F8-45C5-9A64-B40D8E6F60BE}" type="sibTrans" cxnId="{F6602C4C-A788-4759-80B0-E5AE20366157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6B732CB8-89AF-41DF-AFB5-852B8E6287CD}">
      <dgm:prSet custT="1"/>
      <dgm:spPr/>
      <dgm:t>
        <a:bodyPr/>
        <a:lstStyle/>
        <a:p>
          <a:pPr rtl="1"/>
          <a:r>
            <a:rPr lang="he-IL" sz="2000">
              <a:cs typeface="ArbelMF" panose="05000000000000000000" pitchFamily="2" charset="-79"/>
            </a:rPr>
            <a:t>התמודדות מול הקבוצה- פעולות, שיח, מחשבות ותחושות, הבחנה בין טוב לרע </a:t>
          </a:r>
        </a:p>
      </dgm:t>
    </dgm:pt>
    <dgm:pt modelId="{DD1F6BE1-9711-4B99-B3B6-B0BA62F579D7}" type="parTrans" cxnId="{1E0A8E91-0C9A-4120-8106-C39CF45AE0FB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E719690E-8AD4-4B25-BDF3-9FEBB0528D4A}" type="sibTrans" cxnId="{1E0A8E91-0C9A-4120-8106-C39CF45AE0FB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C5B5F214-C7CF-4550-91EB-F1F39461C8D7}">
      <dgm:prSet custT="1"/>
      <dgm:spPr/>
      <dgm:t>
        <a:bodyPr/>
        <a:lstStyle/>
        <a:p>
          <a:pPr rtl="1"/>
          <a:r>
            <a:rPr lang="he-IL" sz="2000">
              <a:cs typeface="ArbelMF" panose="05000000000000000000" pitchFamily="2" charset="-79"/>
            </a:rPr>
            <a:t>אני יודע.ת לפני שהמקרה קרה </a:t>
          </a:r>
        </a:p>
      </dgm:t>
    </dgm:pt>
    <dgm:pt modelId="{11F501BB-7155-43C3-AA09-2B2DCEF53400}" type="parTrans" cxnId="{16D4F29E-6E26-4189-ACDC-212522FB969D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C40275D8-A1EE-411E-82C5-7F14351DA28A}" type="sibTrans" cxnId="{16D4F29E-6E26-4189-ACDC-212522FB969D}">
      <dgm:prSet/>
      <dgm:spPr/>
      <dgm:t>
        <a:bodyPr/>
        <a:lstStyle/>
        <a:p>
          <a:pPr rtl="1"/>
          <a:endParaRPr lang="he-IL" sz="1800">
            <a:cs typeface="ArbelMF" panose="05000000000000000000" pitchFamily="2" charset="-79"/>
          </a:endParaRPr>
        </a:p>
      </dgm:t>
    </dgm:pt>
    <dgm:pt modelId="{AF1FDEE9-0F35-4C85-9EF3-E41792D4FD5C}" type="pres">
      <dgm:prSet presAssocID="{C5CB0FE1-EDB3-486A-B3CF-A3103BAA96B3}" presName="Name0" presStyleCnt="0">
        <dgm:presLayoutVars>
          <dgm:dir/>
          <dgm:animLvl val="lvl"/>
          <dgm:resizeHandles val="exact"/>
        </dgm:presLayoutVars>
      </dgm:prSet>
      <dgm:spPr/>
    </dgm:pt>
    <dgm:pt modelId="{6AE1BA15-2588-4CAF-A274-951D535A4527}" type="pres">
      <dgm:prSet presAssocID="{8D5FCB23-88F2-47C0-BD6B-B289BE05EB61}" presName="vertFlow" presStyleCnt="0"/>
      <dgm:spPr/>
    </dgm:pt>
    <dgm:pt modelId="{162C9D61-4D52-4470-92D0-CCAC0EEC9268}" type="pres">
      <dgm:prSet presAssocID="{8D5FCB23-88F2-47C0-BD6B-B289BE05EB61}" presName="header" presStyleLbl="node1" presStyleIdx="0" presStyleCnt="2" custScaleY="61693" custLinFactNeighborX="-838" custLinFactNeighborY="9579"/>
      <dgm:spPr/>
    </dgm:pt>
    <dgm:pt modelId="{81BF0248-F75E-4E7B-9AE2-619B13DD4F83}" type="pres">
      <dgm:prSet presAssocID="{4E1920F0-ECDC-4D9C-B958-A7D853714CC6}" presName="parTrans" presStyleLbl="sibTrans2D1" presStyleIdx="0" presStyleCnt="6"/>
      <dgm:spPr/>
    </dgm:pt>
    <dgm:pt modelId="{4E16ABF1-7CDB-464E-8393-E720341633DB}" type="pres">
      <dgm:prSet presAssocID="{7D3E609B-BEEF-4B48-8529-C72FB90DC405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8FF09F47-A83E-4294-B43F-F9FE1FFB124E}" type="pres">
      <dgm:prSet presAssocID="{D7E7BA18-69DA-4A8E-8E01-0620189D75E8}" presName="sibTrans" presStyleLbl="sibTrans2D1" presStyleIdx="1" presStyleCnt="6"/>
      <dgm:spPr/>
    </dgm:pt>
    <dgm:pt modelId="{70FC6E2A-CCF3-478B-B82D-B3BACB94E7F9}" type="pres">
      <dgm:prSet presAssocID="{C5B5F214-C7CF-4550-91EB-F1F39461C8D7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8521712D-CB00-48AF-812F-FBB4B30A8903}" type="pres">
      <dgm:prSet presAssocID="{C40275D8-A1EE-411E-82C5-7F14351DA28A}" presName="sibTrans" presStyleLbl="sibTrans2D1" presStyleIdx="2" presStyleCnt="6"/>
      <dgm:spPr/>
    </dgm:pt>
    <dgm:pt modelId="{6CDB5CDE-E19A-46AF-89C5-F1D8B6C19B08}" type="pres">
      <dgm:prSet presAssocID="{30897C8F-53A3-4B12-9449-A62562486655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8D8124B0-4E35-4DB3-BE50-92B563537DE2}" type="pres">
      <dgm:prSet presAssocID="{8D5FCB23-88F2-47C0-BD6B-B289BE05EB61}" presName="hSp" presStyleCnt="0"/>
      <dgm:spPr/>
    </dgm:pt>
    <dgm:pt modelId="{8F9EDB27-7120-45C6-9D82-FE23B8833E44}" type="pres">
      <dgm:prSet presAssocID="{082C4A03-CAF2-4655-8314-7E17D8DB3FD5}" presName="vertFlow" presStyleCnt="0"/>
      <dgm:spPr/>
    </dgm:pt>
    <dgm:pt modelId="{E86C29C5-4AFA-47F5-B0FF-4437ED98793D}" type="pres">
      <dgm:prSet presAssocID="{082C4A03-CAF2-4655-8314-7E17D8DB3FD5}" presName="header" presStyleLbl="node1" presStyleIdx="1" presStyleCnt="2" custScaleY="61693" custLinFactNeighborY="-9084"/>
      <dgm:spPr/>
    </dgm:pt>
    <dgm:pt modelId="{C2D25899-F763-462D-8A6E-DA4CE231C118}" type="pres">
      <dgm:prSet presAssocID="{0C2C543A-C1BF-4148-9126-E9A5660E7221}" presName="parTrans" presStyleLbl="sibTrans2D1" presStyleIdx="3" presStyleCnt="6"/>
      <dgm:spPr/>
    </dgm:pt>
    <dgm:pt modelId="{12EF9AB9-0353-40B4-9E2F-2CCEF80F9AEE}" type="pres">
      <dgm:prSet presAssocID="{FB22F89F-BF60-4AC0-BBA4-08CBA5D59A8C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714C4E72-8832-4970-A613-301903F690D5}" type="pres">
      <dgm:prSet presAssocID="{33390FF2-987A-42CA-A3B2-2E6F214C6A04}" presName="sibTrans" presStyleLbl="sibTrans2D1" presStyleIdx="4" presStyleCnt="6"/>
      <dgm:spPr/>
    </dgm:pt>
    <dgm:pt modelId="{E11DE9F6-8DBD-4019-A1EC-727E17A299A3}" type="pres">
      <dgm:prSet presAssocID="{8BCA1D68-7BD1-4911-A8CB-715F0A92ADCF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5685CFC5-5A37-4F3B-85C3-43C46661AF02}" type="pres">
      <dgm:prSet presAssocID="{8E9CEBBB-C0F8-45C5-9A64-B40D8E6F60BE}" presName="sibTrans" presStyleLbl="sibTrans2D1" presStyleIdx="5" presStyleCnt="6"/>
      <dgm:spPr/>
    </dgm:pt>
    <dgm:pt modelId="{98FCAEFE-9E99-4AEB-A7F2-DF13FF77BE67}" type="pres">
      <dgm:prSet presAssocID="{6B732CB8-89AF-41DF-AFB5-852B8E6287CD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26A64F23-A0D3-42E4-BA7C-14D1DE41A7CC}" srcId="{C5CB0FE1-EDB3-486A-B3CF-A3103BAA96B3}" destId="{8D5FCB23-88F2-47C0-BD6B-B289BE05EB61}" srcOrd="0" destOrd="0" parTransId="{63F29F38-B68F-4E81-A481-2AB85EBD4554}" sibTransId="{C46B53E7-97B1-4758-8201-810920295DF7}"/>
    <dgm:cxn modelId="{13914724-0C99-4391-913C-70A7FAE9C6F4}" type="presOf" srcId="{C5B5F214-C7CF-4550-91EB-F1F39461C8D7}" destId="{70FC6E2A-CCF3-478B-B82D-B3BACB94E7F9}" srcOrd="0" destOrd="0" presId="urn:microsoft.com/office/officeart/2005/8/layout/lProcess1"/>
    <dgm:cxn modelId="{CF240B2E-56C0-4906-8A01-E9F096E00B69}" srcId="{8D5FCB23-88F2-47C0-BD6B-B289BE05EB61}" destId="{7D3E609B-BEEF-4B48-8529-C72FB90DC405}" srcOrd="0" destOrd="0" parTransId="{4E1920F0-ECDC-4D9C-B958-A7D853714CC6}" sibTransId="{D7E7BA18-69DA-4A8E-8E01-0620189D75E8}"/>
    <dgm:cxn modelId="{AF13F241-F2C2-4409-8975-B9EE1567DE86}" type="presOf" srcId="{FB22F89F-BF60-4AC0-BBA4-08CBA5D59A8C}" destId="{12EF9AB9-0353-40B4-9E2F-2CCEF80F9AEE}" srcOrd="0" destOrd="0" presId="urn:microsoft.com/office/officeart/2005/8/layout/lProcess1"/>
    <dgm:cxn modelId="{C22E9042-A9FC-4A2F-BF75-13BA85D09351}" type="presOf" srcId="{7D3E609B-BEEF-4B48-8529-C72FB90DC405}" destId="{4E16ABF1-7CDB-464E-8393-E720341633DB}" srcOrd="0" destOrd="0" presId="urn:microsoft.com/office/officeart/2005/8/layout/lProcess1"/>
    <dgm:cxn modelId="{31CEF344-91FD-43B3-ACCB-2D24D00F2222}" type="presOf" srcId="{D7E7BA18-69DA-4A8E-8E01-0620189D75E8}" destId="{8FF09F47-A83E-4294-B43F-F9FE1FFB124E}" srcOrd="0" destOrd="0" presId="urn:microsoft.com/office/officeart/2005/8/layout/lProcess1"/>
    <dgm:cxn modelId="{29DD5E65-6A8E-4077-BD81-8E41B3A3A04B}" type="presOf" srcId="{082C4A03-CAF2-4655-8314-7E17D8DB3FD5}" destId="{E86C29C5-4AFA-47F5-B0FF-4437ED98793D}" srcOrd="0" destOrd="0" presId="urn:microsoft.com/office/officeart/2005/8/layout/lProcess1"/>
    <dgm:cxn modelId="{F6602C4C-A788-4759-80B0-E5AE20366157}" srcId="{082C4A03-CAF2-4655-8314-7E17D8DB3FD5}" destId="{8BCA1D68-7BD1-4911-A8CB-715F0A92ADCF}" srcOrd="1" destOrd="0" parTransId="{3DEC06F4-6278-4D17-8BBB-EDAE37720260}" sibTransId="{8E9CEBBB-C0F8-45C5-9A64-B40D8E6F60BE}"/>
    <dgm:cxn modelId="{D1775253-D139-4DF5-BC1D-EA4B20240F7D}" srcId="{C5CB0FE1-EDB3-486A-B3CF-A3103BAA96B3}" destId="{082C4A03-CAF2-4655-8314-7E17D8DB3FD5}" srcOrd="1" destOrd="0" parTransId="{F44B3A7B-CEA7-4CAC-AB89-A40971A30098}" sibTransId="{AF07630D-74E0-41F6-9007-99898D2EE5D1}"/>
    <dgm:cxn modelId="{C7382754-2912-4ACE-AFF4-18792E8A730C}" type="presOf" srcId="{6B732CB8-89AF-41DF-AFB5-852B8E6287CD}" destId="{98FCAEFE-9E99-4AEB-A7F2-DF13FF77BE67}" srcOrd="0" destOrd="0" presId="urn:microsoft.com/office/officeart/2005/8/layout/lProcess1"/>
    <dgm:cxn modelId="{C7C80E88-EFE8-495A-9413-2A0278CA753D}" type="presOf" srcId="{8D5FCB23-88F2-47C0-BD6B-B289BE05EB61}" destId="{162C9D61-4D52-4470-92D0-CCAC0EEC9268}" srcOrd="0" destOrd="0" presId="urn:microsoft.com/office/officeart/2005/8/layout/lProcess1"/>
    <dgm:cxn modelId="{1E0A8E91-0C9A-4120-8106-C39CF45AE0FB}" srcId="{082C4A03-CAF2-4655-8314-7E17D8DB3FD5}" destId="{6B732CB8-89AF-41DF-AFB5-852B8E6287CD}" srcOrd="2" destOrd="0" parTransId="{DD1F6BE1-9711-4B99-B3B6-B0BA62F579D7}" sibTransId="{E719690E-8AD4-4B25-BDF3-9FEBB0528D4A}"/>
    <dgm:cxn modelId="{39D0309D-D6FE-4214-B025-1882E8CEA3EB}" type="presOf" srcId="{4E1920F0-ECDC-4D9C-B958-A7D853714CC6}" destId="{81BF0248-F75E-4E7B-9AE2-619B13DD4F83}" srcOrd="0" destOrd="0" presId="urn:microsoft.com/office/officeart/2005/8/layout/lProcess1"/>
    <dgm:cxn modelId="{16D4F29E-6E26-4189-ACDC-212522FB969D}" srcId="{8D5FCB23-88F2-47C0-BD6B-B289BE05EB61}" destId="{C5B5F214-C7CF-4550-91EB-F1F39461C8D7}" srcOrd="1" destOrd="0" parTransId="{11F501BB-7155-43C3-AA09-2B2DCEF53400}" sibTransId="{C40275D8-A1EE-411E-82C5-7F14351DA28A}"/>
    <dgm:cxn modelId="{956E47A4-C92A-4F85-9CD4-AD402CDCE576}" type="presOf" srcId="{8BCA1D68-7BD1-4911-A8CB-715F0A92ADCF}" destId="{E11DE9F6-8DBD-4019-A1EC-727E17A299A3}" srcOrd="0" destOrd="0" presId="urn:microsoft.com/office/officeart/2005/8/layout/lProcess1"/>
    <dgm:cxn modelId="{BF0A3FA5-7945-417B-BB97-63954926B6F9}" type="presOf" srcId="{C5CB0FE1-EDB3-486A-B3CF-A3103BAA96B3}" destId="{AF1FDEE9-0F35-4C85-9EF3-E41792D4FD5C}" srcOrd="0" destOrd="0" presId="urn:microsoft.com/office/officeart/2005/8/layout/lProcess1"/>
    <dgm:cxn modelId="{19C948AB-F1C7-44C9-BB7E-FE483FFFAA1C}" type="presOf" srcId="{C40275D8-A1EE-411E-82C5-7F14351DA28A}" destId="{8521712D-CB00-48AF-812F-FBB4B30A8903}" srcOrd="0" destOrd="0" presId="urn:microsoft.com/office/officeart/2005/8/layout/lProcess1"/>
    <dgm:cxn modelId="{EC718FB4-E632-471B-A745-1B86C38E9236}" srcId="{082C4A03-CAF2-4655-8314-7E17D8DB3FD5}" destId="{FB22F89F-BF60-4AC0-BBA4-08CBA5D59A8C}" srcOrd="0" destOrd="0" parTransId="{0C2C543A-C1BF-4148-9126-E9A5660E7221}" sibTransId="{33390FF2-987A-42CA-A3B2-2E6F214C6A04}"/>
    <dgm:cxn modelId="{581104C2-86F2-48BC-9DF3-A67A2502265F}" type="presOf" srcId="{8E9CEBBB-C0F8-45C5-9A64-B40D8E6F60BE}" destId="{5685CFC5-5A37-4F3B-85C3-43C46661AF02}" srcOrd="0" destOrd="0" presId="urn:microsoft.com/office/officeart/2005/8/layout/lProcess1"/>
    <dgm:cxn modelId="{82664DD6-6190-4B8C-AEBA-C0ABB9F10BA2}" type="presOf" srcId="{33390FF2-987A-42CA-A3B2-2E6F214C6A04}" destId="{714C4E72-8832-4970-A613-301903F690D5}" srcOrd="0" destOrd="0" presId="urn:microsoft.com/office/officeart/2005/8/layout/lProcess1"/>
    <dgm:cxn modelId="{DA1E69E6-EB94-4D5C-9ACF-031C16A4C89B}" type="presOf" srcId="{30897C8F-53A3-4B12-9449-A62562486655}" destId="{6CDB5CDE-E19A-46AF-89C5-F1D8B6C19B08}" srcOrd="0" destOrd="0" presId="urn:microsoft.com/office/officeart/2005/8/layout/lProcess1"/>
    <dgm:cxn modelId="{C32BA8F7-D388-45DB-8B0B-15D006A0559D}" type="presOf" srcId="{0C2C543A-C1BF-4148-9126-E9A5660E7221}" destId="{C2D25899-F763-462D-8A6E-DA4CE231C118}" srcOrd="0" destOrd="0" presId="urn:microsoft.com/office/officeart/2005/8/layout/lProcess1"/>
    <dgm:cxn modelId="{D825B9FF-05A6-4096-A0DA-1E7EBD07CAE5}" srcId="{8D5FCB23-88F2-47C0-BD6B-B289BE05EB61}" destId="{30897C8F-53A3-4B12-9449-A62562486655}" srcOrd="2" destOrd="0" parTransId="{E8AC6D97-CFE7-4EEB-894F-F6971C99D9C1}" sibTransId="{D95BF5CB-ED89-4C8B-87BF-5116EE8DF2D6}"/>
    <dgm:cxn modelId="{6CEB3DED-FB6F-4254-A42E-450DABD5CDF7}" type="presParOf" srcId="{AF1FDEE9-0F35-4C85-9EF3-E41792D4FD5C}" destId="{6AE1BA15-2588-4CAF-A274-951D535A4527}" srcOrd="0" destOrd="0" presId="urn:microsoft.com/office/officeart/2005/8/layout/lProcess1"/>
    <dgm:cxn modelId="{865439A6-2055-4D7A-B59A-61FAA102D587}" type="presParOf" srcId="{6AE1BA15-2588-4CAF-A274-951D535A4527}" destId="{162C9D61-4D52-4470-92D0-CCAC0EEC9268}" srcOrd="0" destOrd="0" presId="urn:microsoft.com/office/officeart/2005/8/layout/lProcess1"/>
    <dgm:cxn modelId="{F95FF7FC-D63B-4EC5-BA18-4F12F62E0A62}" type="presParOf" srcId="{6AE1BA15-2588-4CAF-A274-951D535A4527}" destId="{81BF0248-F75E-4E7B-9AE2-619B13DD4F83}" srcOrd="1" destOrd="0" presId="urn:microsoft.com/office/officeart/2005/8/layout/lProcess1"/>
    <dgm:cxn modelId="{21101180-2642-419C-AE53-C062250B172C}" type="presParOf" srcId="{6AE1BA15-2588-4CAF-A274-951D535A4527}" destId="{4E16ABF1-7CDB-464E-8393-E720341633DB}" srcOrd="2" destOrd="0" presId="urn:microsoft.com/office/officeart/2005/8/layout/lProcess1"/>
    <dgm:cxn modelId="{0FB3C412-FC16-4EB2-89DC-D2500B5835FE}" type="presParOf" srcId="{6AE1BA15-2588-4CAF-A274-951D535A4527}" destId="{8FF09F47-A83E-4294-B43F-F9FE1FFB124E}" srcOrd="3" destOrd="0" presId="urn:microsoft.com/office/officeart/2005/8/layout/lProcess1"/>
    <dgm:cxn modelId="{698EA18C-185F-4FA6-97B0-EB5873BD8030}" type="presParOf" srcId="{6AE1BA15-2588-4CAF-A274-951D535A4527}" destId="{70FC6E2A-CCF3-478B-B82D-B3BACB94E7F9}" srcOrd="4" destOrd="0" presId="urn:microsoft.com/office/officeart/2005/8/layout/lProcess1"/>
    <dgm:cxn modelId="{E93C5080-4BAF-47DB-B804-C874809333A4}" type="presParOf" srcId="{6AE1BA15-2588-4CAF-A274-951D535A4527}" destId="{8521712D-CB00-48AF-812F-FBB4B30A8903}" srcOrd="5" destOrd="0" presId="urn:microsoft.com/office/officeart/2005/8/layout/lProcess1"/>
    <dgm:cxn modelId="{A6B2BBE7-4C0F-43FA-8D25-90CB2AE6E2F6}" type="presParOf" srcId="{6AE1BA15-2588-4CAF-A274-951D535A4527}" destId="{6CDB5CDE-E19A-46AF-89C5-F1D8B6C19B08}" srcOrd="6" destOrd="0" presId="urn:microsoft.com/office/officeart/2005/8/layout/lProcess1"/>
    <dgm:cxn modelId="{06E693B8-C831-41B8-B16C-464F4FAD4F21}" type="presParOf" srcId="{AF1FDEE9-0F35-4C85-9EF3-E41792D4FD5C}" destId="{8D8124B0-4E35-4DB3-BE50-92B563537DE2}" srcOrd="1" destOrd="0" presId="urn:microsoft.com/office/officeart/2005/8/layout/lProcess1"/>
    <dgm:cxn modelId="{BB794F48-688F-4B24-9CF0-22B3756642A0}" type="presParOf" srcId="{AF1FDEE9-0F35-4C85-9EF3-E41792D4FD5C}" destId="{8F9EDB27-7120-45C6-9D82-FE23B8833E44}" srcOrd="2" destOrd="0" presId="urn:microsoft.com/office/officeart/2005/8/layout/lProcess1"/>
    <dgm:cxn modelId="{DAE7B96A-5E90-4025-B3F8-DD466EDDDA5D}" type="presParOf" srcId="{8F9EDB27-7120-45C6-9D82-FE23B8833E44}" destId="{E86C29C5-4AFA-47F5-B0FF-4437ED98793D}" srcOrd="0" destOrd="0" presId="urn:microsoft.com/office/officeart/2005/8/layout/lProcess1"/>
    <dgm:cxn modelId="{0118F7FD-4E73-47D5-B57E-95971176A850}" type="presParOf" srcId="{8F9EDB27-7120-45C6-9D82-FE23B8833E44}" destId="{C2D25899-F763-462D-8A6E-DA4CE231C118}" srcOrd="1" destOrd="0" presId="urn:microsoft.com/office/officeart/2005/8/layout/lProcess1"/>
    <dgm:cxn modelId="{3EBD8824-222D-48E7-B5A6-BB8451E6E060}" type="presParOf" srcId="{8F9EDB27-7120-45C6-9D82-FE23B8833E44}" destId="{12EF9AB9-0353-40B4-9E2F-2CCEF80F9AEE}" srcOrd="2" destOrd="0" presId="urn:microsoft.com/office/officeart/2005/8/layout/lProcess1"/>
    <dgm:cxn modelId="{5F441367-9A4C-4083-9E05-5E368B684EE0}" type="presParOf" srcId="{8F9EDB27-7120-45C6-9D82-FE23B8833E44}" destId="{714C4E72-8832-4970-A613-301903F690D5}" srcOrd="3" destOrd="0" presId="urn:microsoft.com/office/officeart/2005/8/layout/lProcess1"/>
    <dgm:cxn modelId="{60B50142-9F36-4D41-A067-3C9829E64608}" type="presParOf" srcId="{8F9EDB27-7120-45C6-9D82-FE23B8833E44}" destId="{E11DE9F6-8DBD-4019-A1EC-727E17A299A3}" srcOrd="4" destOrd="0" presId="urn:microsoft.com/office/officeart/2005/8/layout/lProcess1"/>
    <dgm:cxn modelId="{FDD0A176-D8EC-47BD-B9B3-B984FED451F3}" type="presParOf" srcId="{8F9EDB27-7120-45C6-9D82-FE23B8833E44}" destId="{5685CFC5-5A37-4F3B-85C3-43C46661AF02}" srcOrd="5" destOrd="0" presId="urn:microsoft.com/office/officeart/2005/8/layout/lProcess1"/>
    <dgm:cxn modelId="{62E35D25-724A-499D-A42E-B90B3666ED67}" type="presParOf" srcId="{8F9EDB27-7120-45C6-9D82-FE23B8833E44}" destId="{98FCAEFE-9E99-4AEB-A7F2-DF13FF77BE6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9DC59-0531-4574-BAF1-0D0E3F8F2548}" type="doc">
      <dgm:prSet loTypeId="urn:microsoft.com/office/officeart/2005/8/layout/arrow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010959DC-2259-4C62-8C8C-135C396A956D}">
      <dgm:prSet phldrT="[טקסט]"/>
      <dgm:spPr/>
      <dgm:t>
        <a:bodyPr/>
        <a:lstStyle/>
        <a:p>
          <a:pPr rtl="1"/>
          <a:r>
            <a:rPr lang="he-IL" dirty="0"/>
            <a:t>מניעה </a:t>
          </a:r>
        </a:p>
      </dgm:t>
    </dgm:pt>
    <dgm:pt modelId="{EEE18221-25BE-4419-AC83-4ED6316B0154}" type="parTrans" cxnId="{66C14FA9-43AB-480F-81F6-EFD9B6618411}">
      <dgm:prSet/>
      <dgm:spPr/>
      <dgm:t>
        <a:bodyPr/>
        <a:lstStyle/>
        <a:p>
          <a:pPr rtl="1"/>
          <a:endParaRPr lang="he-IL"/>
        </a:p>
      </dgm:t>
    </dgm:pt>
    <dgm:pt modelId="{9D8C9E6A-8ADB-4D43-85F2-3FD0FA1B2624}" type="sibTrans" cxnId="{66C14FA9-43AB-480F-81F6-EFD9B6618411}">
      <dgm:prSet/>
      <dgm:spPr/>
      <dgm:t>
        <a:bodyPr/>
        <a:lstStyle/>
        <a:p>
          <a:pPr rtl="1"/>
          <a:endParaRPr lang="he-IL"/>
        </a:p>
      </dgm:t>
    </dgm:pt>
    <dgm:pt modelId="{DF90B0E1-A28C-4F3B-9F2C-5E783927CA33}">
      <dgm:prSet phldrT="[טקסט]"/>
      <dgm:spPr/>
      <dgm:t>
        <a:bodyPr/>
        <a:lstStyle/>
        <a:p>
          <a:pPr rtl="1"/>
          <a:r>
            <a:rPr lang="he-IL" dirty="0"/>
            <a:t>התמודדות</a:t>
          </a:r>
        </a:p>
      </dgm:t>
    </dgm:pt>
    <dgm:pt modelId="{4019C9F4-E352-4F67-8868-27069404776A}" type="parTrans" cxnId="{AAC5F50F-2B11-41B8-BF10-ADC490EFA344}">
      <dgm:prSet/>
      <dgm:spPr/>
      <dgm:t>
        <a:bodyPr/>
        <a:lstStyle/>
        <a:p>
          <a:pPr rtl="1"/>
          <a:endParaRPr lang="he-IL"/>
        </a:p>
      </dgm:t>
    </dgm:pt>
    <dgm:pt modelId="{D042CDD3-E599-425F-BF17-5705FF0688A8}" type="sibTrans" cxnId="{AAC5F50F-2B11-41B8-BF10-ADC490EFA344}">
      <dgm:prSet/>
      <dgm:spPr/>
      <dgm:t>
        <a:bodyPr/>
        <a:lstStyle/>
        <a:p>
          <a:pPr rtl="1"/>
          <a:endParaRPr lang="he-IL"/>
        </a:p>
      </dgm:t>
    </dgm:pt>
    <dgm:pt modelId="{03EB7806-95D2-47F3-9BB5-7F8FBEF68A43}" type="pres">
      <dgm:prSet presAssocID="{33B9DC59-0531-4574-BAF1-0D0E3F8F2548}" presName="compositeShape" presStyleCnt="0">
        <dgm:presLayoutVars>
          <dgm:chMax val="2"/>
          <dgm:dir/>
          <dgm:resizeHandles val="exact"/>
        </dgm:presLayoutVars>
      </dgm:prSet>
      <dgm:spPr/>
    </dgm:pt>
    <dgm:pt modelId="{5D3C500F-11D2-4B4B-98AE-354D1870BD5A}" type="pres">
      <dgm:prSet presAssocID="{33B9DC59-0531-4574-BAF1-0D0E3F8F2548}" presName="ribbon" presStyleLbl="node1" presStyleIdx="0" presStyleCnt="1"/>
      <dgm:spPr/>
    </dgm:pt>
    <dgm:pt modelId="{12A7CE42-9C59-4D8A-8968-DFF5CC999A3D}" type="pres">
      <dgm:prSet presAssocID="{33B9DC59-0531-4574-BAF1-0D0E3F8F254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24E6E3F-4490-4903-9AC7-D6056E062381}" type="pres">
      <dgm:prSet presAssocID="{33B9DC59-0531-4574-BAF1-0D0E3F8F254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C5F50F-2B11-41B8-BF10-ADC490EFA344}" srcId="{33B9DC59-0531-4574-BAF1-0D0E3F8F2548}" destId="{DF90B0E1-A28C-4F3B-9F2C-5E783927CA33}" srcOrd="1" destOrd="0" parTransId="{4019C9F4-E352-4F67-8868-27069404776A}" sibTransId="{D042CDD3-E599-425F-BF17-5705FF0688A8}"/>
    <dgm:cxn modelId="{CA413011-1FE2-41CB-9883-740C25659208}" type="presOf" srcId="{DF90B0E1-A28C-4F3B-9F2C-5E783927CA33}" destId="{A24E6E3F-4490-4903-9AC7-D6056E062381}" srcOrd="0" destOrd="0" presId="urn:microsoft.com/office/officeart/2005/8/layout/arrow6"/>
    <dgm:cxn modelId="{4DC5F488-09B1-4474-B59A-B8F7A744DDCC}" type="presOf" srcId="{010959DC-2259-4C62-8C8C-135C396A956D}" destId="{12A7CE42-9C59-4D8A-8968-DFF5CC999A3D}" srcOrd="0" destOrd="0" presId="urn:microsoft.com/office/officeart/2005/8/layout/arrow6"/>
    <dgm:cxn modelId="{0402DEA1-ACB8-4604-8252-6AAC65E33ABD}" type="presOf" srcId="{33B9DC59-0531-4574-BAF1-0D0E3F8F2548}" destId="{03EB7806-95D2-47F3-9BB5-7F8FBEF68A43}" srcOrd="0" destOrd="0" presId="urn:microsoft.com/office/officeart/2005/8/layout/arrow6"/>
    <dgm:cxn modelId="{66C14FA9-43AB-480F-81F6-EFD9B6618411}" srcId="{33B9DC59-0531-4574-BAF1-0D0E3F8F2548}" destId="{010959DC-2259-4C62-8C8C-135C396A956D}" srcOrd="0" destOrd="0" parTransId="{EEE18221-25BE-4419-AC83-4ED6316B0154}" sibTransId="{9D8C9E6A-8ADB-4D43-85F2-3FD0FA1B2624}"/>
    <dgm:cxn modelId="{C931F524-C1D9-4273-A95C-17419DF48454}" type="presParOf" srcId="{03EB7806-95D2-47F3-9BB5-7F8FBEF68A43}" destId="{5D3C500F-11D2-4B4B-98AE-354D1870BD5A}" srcOrd="0" destOrd="0" presId="urn:microsoft.com/office/officeart/2005/8/layout/arrow6"/>
    <dgm:cxn modelId="{EEFE32B7-EFA3-414D-9698-A9BD2FEFD8F2}" type="presParOf" srcId="{03EB7806-95D2-47F3-9BB5-7F8FBEF68A43}" destId="{12A7CE42-9C59-4D8A-8968-DFF5CC999A3D}" srcOrd="1" destOrd="0" presId="urn:microsoft.com/office/officeart/2005/8/layout/arrow6"/>
    <dgm:cxn modelId="{398BBB57-B7B7-4132-ACFE-146BBA9382B3}" type="presParOf" srcId="{03EB7806-95D2-47F3-9BB5-7F8FBEF68A43}" destId="{A24E6E3F-4490-4903-9AC7-D6056E0623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8DCFB-23C8-4A92-BD9A-E2A703F5C6BA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C5338019-4848-4934-B99A-6541A503171B}">
      <dgm:prSet phldrT="[טקסט]"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פתיחה</a:t>
          </a:r>
        </a:p>
      </dgm:t>
    </dgm:pt>
    <dgm:pt modelId="{1660ECE3-F689-4EBF-AE6D-EBC6CFB74CB3}" type="parTrans" cxnId="{A50FCEAD-D024-4559-AE63-7D5169B8144E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FEDCA5B-17AC-448E-B311-D50A9B68EE8A}" type="sibTrans" cxnId="{A50FCEAD-D024-4559-AE63-7D5169B8144E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01FB3E0D-1F16-4B8E-94A6-928D4DE7B144}">
      <dgm:prSet phldrT="[טקסט]"/>
      <dgm:spPr/>
      <dgm:t>
        <a:bodyPr/>
        <a:lstStyle/>
        <a:p>
          <a:pPr rtl="1"/>
          <a:r>
            <a:rPr lang="he-IL" b="1" dirty="0">
              <a:latin typeface="Gisha" panose="020B0502040204020203" pitchFamily="34" charset="-79"/>
              <a:cs typeface="Gisha" panose="020B0502040204020203" pitchFamily="34" charset="-79"/>
            </a:rPr>
            <a:t>אווירה: 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נקפיד לקיים את השיחה כשאנחנו </a:t>
          </a:r>
          <a:r>
            <a:rPr lang="he-IL" b="1" dirty="0">
              <a:latin typeface="Gisha" panose="020B0502040204020203" pitchFamily="34" charset="-79"/>
              <a:cs typeface="Gisha" panose="020B0502040204020203" pitchFamily="34" charset="-79"/>
            </a:rPr>
            <a:t>בחדר סגור, שקט, עם קליטה.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נשמור על ריכוז בשיחה ונבקש שגם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החניך.ה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יהיו במקום שקט. </a:t>
          </a:r>
        </a:p>
      </dgm:t>
    </dgm:pt>
    <dgm:pt modelId="{0AF295EB-0044-493C-B9C2-AB6C92F71B11}" type="parTrans" cxnId="{08911446-497A-4A49-A38E-5CBEC4D6310C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679919A-73AD-40EA-B73E-0C6FCEEA9D42}" type="sibTrans" cxnId="{08911446-497A-4A49-A38E-5CBEC4D6310C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9364356-72C2-49D9-AB17-3683DBB758CE}">
      <dgm:prSet phldrT="[טקסט]"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גוף השיחה</a:t>
          </a:r>
        </a:p>
      </dgm:t>
    </dgm:pt>
    <dgm:pt modelId="{D2FA7306-7BAD-4B88-870B-73E6F1B2709B}" type="parTrans" cxnId="{CD54B7B0-20DA-43C0-ACBC-AF9263B4FBA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AB40EB8-8B34-402C-8598-E157104FA820}" type="sibTrans" cxnId="{CD54B7B0-20DA-43C0-ACBC-AF9263B4FBA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8089FB6-81E4-45B8-A717-F9EE6A23260D}">
      <dgm:prSet phldrT="[טקסט]"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שתף.י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אותי במשהו טוב ומשהו פחות טוב שהיה בשבוע שלך?</a:t>
          </a:r>
        </a:p>
      </dgm:t>
    </dgm:pt>
    <dgm:pt modelId="{D39B7E1B-2674-4050-8F51-5172F8292CA4}" type="parTrans" cxnId="{989D52B1-3702-4181-AE3D-3F7623165D91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1E9EB4D-AE33-42B2-8CB2-2148FDB5D7FA}" type="sibTrans" cxnId="{989D52B1-3702-4181-AE3D-3F7623165D91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4104868-96DD-473D-AA24-09DD4A8F9986}">
      <dgm:prSet phldrT="[טקסט]"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סיום</a:t>
          </a:r>
        </a:p>
      </dgm:t>
    </dgm:pt>
    <dgm:pt modelId="{A3147537-1D3B-474E-AC13-EB897B887467}" type="parTrans" cxnId="{D2C12E42-7257-404F-BEA0-F0B5FBBCBAF8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B88A5C0-9062-4624-AA77-23D322D0BFD1}" type="sibTrans" cxnId="{D2C12E42-7257-404F-BEA0-F0B5FBBCBAF8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6B4C36A-9A2A-436C-8345-9415D8F1DDC5}">
      <dgm:prSet phldrT="[טקסט]"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זו תקופה מורכבת לכולנו, חשוב לי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שתדע.י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שאני כתובת ופה בשבילך, הכי הכי אשמח ואתרגש אם תפני אלי, אפשר גם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בוואטצאפ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אם לדבר זה מוזר או מביך"</a:t>
          </a:r>
        </a:p>
      </dgm:t>
    </dgm:pt>
    <dgm:pt modelId="{89B91CAD-0537-4B37-897C-15DA65E960B8}" type="parTrans" cxnId="{065754AC-0033-40AF-BE70-3A9CC2A60DA9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532459D1-64E1-48CC-B4C5-8B224CCD067C}" type="sibTrans" cxnId="{065754AC-0033-40AF-BE70-3A9CC2A60DA9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018093E-9B18-4223-9C7C-7DE4CA38730C}">
      <dgm:prSet/>
      <dgm:spPr/>
      <dgm:t>
        <a:bodyPr/>
        <a:lstStyle/>
        <a:p>
          <a:pPr rtl="1"/>
          <a:r>
            <a:rPr lang="ar-SA" dirty="0" err="1">
              <a:latin typeface="Gisha" panose="020B0502040204020203" pitchFamily="34" charset="-79"/>
            </a:rPr>
            <a:t>אנחנו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נפגשות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ונפגשים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היום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באופן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שונה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מהרגיל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ומאד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חשוב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לי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לשמוע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מה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שלומך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בימים</a:t>
          </a:r>
          <a:r>
            <a:rPr lang="ar-SA" dirty="0">
              <a:latin typeface="Gisha" panose="020B0502040204020203" pitchFamily="34" charset="-79"/>
            </a:rPr>
            <a:t> </a:t>
          </a:r>
          <a:r>
            <a:rPr lang="ar-SA" dirty="0" err="1">
              <a:latin typeface="Gisha" panose="020B0502040204020203" pitchFamily="34" charset="-79"/>
            </a:rPr>
            <a:t>האלו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B3327EE-473E-4161-9BF5-AF9D33570D1A}" type="parTrans" cxnId="{6A33E9F8-FD51-40D4-BF10-283F49624029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16B9718-AB51-4A93-95A9-2818CF38E6D1}" type="sibTrans" cxnId="{6A33E9F8-FD51-40D4-BF10-283F49624029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7C5FAB3-6CB4-4CE2-8261-FB9F456041CF}">
      <dgm:prSet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אפשר ורצוי לשתף מה שלומי (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כמדריך.ה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), איך אני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עובר.ת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את התקופה , מה מעסיק אותי ומה משמח אותי בתקופה הזו (זה כדי שהשיחה לא תרגיש חקירה, אלא מגיעה ממקום אכפתי ואמיתי).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9327BF1-4AB2-4438-B406-0CCCC9B5641B}" type="parTrans" cxnId="{9026A7B4-E3AF-45F3-9F3F-2D97470EED3F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0BE8DB7-591D-44CB-B884-C9EE76AB6211}" type="sibTrans" cxnId="{9026A7B4-E3AF-45F3-9F3F-2D97470EED3F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D3D738E-1DBE-4B6F-8FAC-E3502A7C8CF9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למה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הכי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מתגעגע.ת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AA1268D-8C61-4466-B5A0-C74E0624E4F5}" type="parTrans" cxnId="{21029B7D-3B17-4D90-922A-45EA8792F6D6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9E2EA43-AB3B-4BC4-9AF5-D6CB9F5996BA}" type="sibTrans" cxnId="{21029B7D-3B17-4D90-922A-45EA8792F6D6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47DA518-D773-4E29-947F-C884572FA4A8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יש סיטואציה מבאסת שקרתה לך און ליין...? משהו שהרגיש שחוצה את הגבול שלך?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92D6F37-B9F4-40BE-81BB-5D0238E73412}" type="parTrans" cxnId="{8DC6C498-9A44-4F99-8E7C-A06C4984254E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393C0DE-4B40-46CD-A7F0-B5D0DBB72AC9}" type="sibTrans" cxnId="{8DC6C498-9A44-4F99-8E7C-A06C4984254E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1CB056C-554F-4915-AF5A-296ED49B7F99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מה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עושה ביומיום שלך?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9068D2B-B8E1-4DCA-93F6-1679E15B290E}" type="parTrans" cxnId="{B2B5CB89-F378-4F87-A6F8-4563B688B9B7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4B2BDD9-1B41-4153-8112-C420121D5DC8}" type="sibTrans" cxnId="{B2B5CB89-F378-4F87-A6F8-4563B688B9B7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92E0E06-0259-440F-9D19-4F128BDA9C72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איך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מרגיש.ה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כשמשעמם לך?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6DA8AC5-4B24-451D-A64F-1C2F117C8C6B}" type="parTrans" cxnId="{FFB5835C-8F52-4976-82B0-A1DD10BE5D72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B29CB3D-958A-4474-9FE7-0AAB82EE6744}" type="sibTrans" cxnId="{FFB5835C-8F52-4976-82B0-A1DD10BE5D72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D1F76A7-37E0-46B9-A9B3-8571E33ED99B}">
      <dgm:prSet/>
      <dgm:spPr/>
      <dgm:t>
        <a:bodyPr/>
        <a:lstStyle/>
        <a:p>
          <a:pPr rtl="1"/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ממש שמחתי לדבר איתך ולהקשיב לדברים שמעסיקים אותך בימים האלה. חשוב לי להגיד לך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שאת.ה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חשוב.ה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לי ואני כתובת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בשבילך.ובכלל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,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תמיד </a:t>
          </a:r>
          <a:r>
            <a:rPr lang="he-IL" dirty="0" err="1">
              <a:latin typeface="Gisha" panose="020B0502040204020203" pitchFamily="34" charset="-79"/>
              <a:cs typeface="Gisha" panose="020B0502040204020203" pitchFamily="34" charset="-79"/>
            </a:rPr>
            <a:t>מוזמן.ת</a:t>
          </a: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 להתקשר ולשתף אותי במחשבות, תחושות או כל נושא שתרצה/י לשתף אותי בו.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A52B85-0688-4E0E-B45C-F3E753C4CBC1}" type="parTrans" cxnId="{58B7699A-6178-4F66-9C33-5A9F3B258063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8958A61-88BB-4549-87DD-A8E06C21954A}" type="sibTrans" cxnId="{58B7699A-6178-4F66-9C33-5A9F3B258063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6852337-874B-4599-8920-AB667BCEE5BB}">
      <dgm:prSet phldrT="[טקסט]"/>
      <dgm:spPr/>
      <dgm:t>
        <a:bodyPr/>
        <a:lstStyle/>
        <a:p>
          <a:pPr rtl="1">
            <a:buFont typeface="Symbol" panose="05050102010706020507" pitchFamily="18" charset="2"/>
            <a:buNone/>
          </a:pPr>
          <a:r>
            <a:rPr lang="he-IL" b="1" u="sng" dirty="0">
              <a:latin typeface="Gisha" panose="020B0502040204020203" pitchFamily="34" charset="-79"/>
              <a:cs typeface="Gisha" panose="020B0502040204020203" pitchFamily="34" charset="-79"/>
            </a:rPr>
            <a:t>נושאים לדוגמה:</a:t>
          </a:r>
        </a:p>
      </dgm:t>
    </dgm:pt>
    <dgm:pt modelId="{65EE0226-E46F-4D41-B988-095886B46088}" type="parTrans" cxnId="{E961B4C9-1A54-4472-97DA-D670E0A9D69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8221155-BC9E-48B6-8B7C-6FB00DF7FFF5}" type="sibTrans" cxnId="{E961B4C9-1A54-4472-97DA-D670E0A9D69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57C1E137-799A-448F-BABF-EB8CE4F12EA2}">
      <dgm:prSet phldrT="[טקסט]"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ספר לי על משהו מעניין שלמדת היום בשיעור?</a:t>
          </a:r>
        </a:p>
      </dgm:t>
    </dgm:pt>
    <dgm:pt modelId="{149038EA-54A0-41F3-A070-4FCBBB6D9705}" type="parTrans" cxnId="{343F9D5D-4CCD-479F-85EF-17026B7B410A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2FD480C-9007-44B7-8315-2EA593B6AECB}" type="sibTrans" cxnId="{343F9D5D-4CCD-479F-85EF-17026B7B410A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5C9049CE-A912-462D-A8C6-0384A53EF511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>
              <a:latin typeface="Gisha" panose="020B0502040204020203" pitchFamily="34" charset="-79"/>
              <a:cs typeface="Gisha" panose="020B0502040204020203" pitchFamily="34" charset="-79"/>
            </a:rPr>
            <a:t>תחביבים</a:t>
          </a:r>
          <a:endParaRPr lang="en-US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9AFC2C1-56EC-4793-ADCB-11963BBE88AB}" type="parTrans" cxnId="{85AD035E-AC1E-4372-8830-1F2C78BFF1B8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91D4524-1419-45E6-BACA-A51AE363F91F}" type="sibTrans" cxnId="{85AD035E-AC1E-4372-8830-1F2C78BFF1B8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810935BE-C2C3-4D36-B0A8-3CF899A4EA0F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>
              <a:latin typeface="Gisha" panose="020B0502040204020203" pitchFamily="34" charset="-79"/>
              <a:cs typeface="Gisha" panose="020B0502040204020203" pitchFamily="34" charset="-79"/>
            </a:rPr>
            <a:t>אוכל אהוב</a:t>
          </a:r>
          <a:endParaRPr lang="en-US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D94346-2D7B-49B5-BE56-DB33F47CBA32}" type="parTrans" cxnId="{BD436FF3-9590-4800-B2B2-995D9FAB31C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1F29702-FF59-4471-BE94-BBE46077EE9A}" type="sibTrans" cxnId="{BD436FF3-9590-4800-B2B2-995D9FAB31C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F8DBEF1-D037-4BD9-81BB-6964A383D3A4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>
              <a:latin typeface="Gisha" panose="020B0502040204020203" pitchFamily="34" charset="-79"/>
              <a:cs typeface="Gisha" panose="020B0502040204020203" pitchFamily="34" charset="-79"/>
            </a:rPr>
            <a:t>משפחה- ספר לי על המשפחה שלך</a:t>
          </a:r>
          <a:endParaRPr lang="en-US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474A29A-7B4C-4D8A-85A6-1B43AF7CC359}" type="parTrans" cxnId="{7BB09381-24F9-4595-B68C-F5984A7220F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45BA7A9-8FD2-4C9B-B212-95A0CDF87D9B}" type="sibTrans" cxnId="{7BB09381-24F9-4595-B68C-F5984A7220F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23B88AA-3CFD-41BD-A3FE-19FB4A7E7E8B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>
              <a:latin typeface="Gisha" panose="020B0502040204020203" pitchFamily="34" charset="-79"/>
              <a:cs typeface="Gisha" panose="020B0502040204020203" pitchFamily="34" charset="-79"/>
            </a:rPr>
            <a:t>חוגים</a:t>
          </a:r>
          <a:endParaRPr lang="en-US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0E942149-C504-4F85-B1D5-6BD6F9418C02}" type="parTrans" cxnId="{07D3168B-63C4-45B9-979C-7C41C6460B8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58BB2FD2-6419-405D-A2F3-5BF9AFB95EDB}" type="sibTrans" cxnId="{07D3168B-63C4-45B9-979C-7C41C6460B84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76B35C4-5806-4481-A2E9-AD812493C61D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חלומות- מה אני רוצה לעשות כשאהיה גדולה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5402541-A65C-4221-BFF3-448E54585763}" type="parTrans" cxnId="{35678C60-8A8A-45D7-ACF0-8F865ABA4CEF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2257C2C-656E-4DA9-A9E4-9EC3B89F9E0B}" type="sibTrans" cxnId="{35678C60-8A8A-45D7-ACF0-8F865ABA4CEF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0F95793D-B32F-4DEE-B9F6-A5417AC92E5D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he-IL" dirty="0">
              <a:latin typeface="Gisha" panose="020B0502040204020203" pitchFamily="34" charset="-79"/>
              <a:cs typeface="Gisha" panose="020B0502040204020203" pitchFamily="34" charset="-79"/>
            </a:rPr>
            <a:t>איזה דברים מסקרנים אותך?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BFB21EF-E3B1-4709-9181-BE7C9E9F326C}" type="parTrans" cxnId="{EEAFA52C-E3A7-4FE1-A42F-94DC0117977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9CFD0085-CBEE-4245-8427-7F18E32A422E}" type="sibTrans" cxnId="{EEAFA52C-E3A7-4FE1-A42F-94DC0117977D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34F6922-04E8-4039-AFED-B1025A4C40D5}">
      <dgm:prSet/>
      <dgm:spPr/>
      <dgm:t>
        <a:bodyPr/>
        <a:lstStyle/>
        <a:p>
          <a:pPr rtl="1">
            <a:buFont typeface="Symbol" panose="05050102010706020507" pitchFamily="18" charset="2"/>
            <a:buNone/>
          </a:pPr>
          <a:r>
            <a:rPr lang="he-IL" b="1" u="sng" dirty="0">
              <a:latin typeface="Gisha" panose="020B0502040204020203" pitchFamily="34" charset="-79"/>
              <a:cs typeface="Gisha" panose="020B0502040204020203" pitchFamily="34" charset="-79"/>
            </a:rPr>
            <a:t>שאלות לדוגמה:</a:t>
          </a:r>
          <a:endParaRPr lang="en-US" b="1" u="sng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542D56EF-7624-4DFD-B7D4-F3B688950C9D}" type="parTrans" cxnId="{3AAB41D2-0730-4B8B-92C8-261C34417611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7188B6C-E20B-48B4-AB40-77044ECE076A}" type="sibTrans" cxnId="{3AAB41D2-0730-4B8B-92C8-261C34417611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B58FE03-F357-43FB-A94B-7C9815AC043D}">
      <dgm:prSet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0F1B176C-734F-48B2-ACC5-CD6B1B3AB740}" type="parTrans" cxnId="{40812805-5E97-43BC-A3C2-7ACE3E5F726C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CAB5852-79A1-43C5-A95F-4D46E3814FE6}" type="sibTrans" cxnId="{40812805-5E97-43BC-A3C2-7ACE3E5F726C}">
      <dgm:prSet/>
      <dgm:spPr/>
      <dgm:t>
        <a:bodyPr/>
        <a:lstStyle/>
        <a:p>
          <a:pPr rtl="1"/>
          <a:endParaRPr lang="he-IL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6E198F-B943-40C2-9668-117000EBCD95}" type="pres">
      <dgm:prSet presAssocID="{E968DCFB-23C8-4A92-BD9A-E2A703F5C6B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7A564796-C3FC-4B38-B1D3-4D168D82BD3D}" type="pres">
      <dgm:prSet presAssocID="{C5338019-4848-4934-B99A-6541A503171B}" presName="composite" presStyleCnt="0"/>
      <dgm:spPr/>
    </dgm:pt>
    <dgm:pt modelId="{5D57F44E-4D7A-48EA-8C94-D300172A28BA}" type="pres">
      <dgm:prSet presAssocID="{C5338019-4848-4934-B99A-6541A50317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2CB4721-E25D-4111-AE78-AB9792C254F6}" type="pres">
      <dgm:prSet presAssocID="{C5338019-4848-4934-B99A-6541A503171B}" presName="parSh" presStyleLbl="node1" presStyleIdx="0" presStyleCnt="3"/>
      <dgm:spPr/>
    </dgm:pt>
    <dgm:pt modelId="{1824C6E7-23FE-4430-9596-CF119C6986CE}" type="pres">
      <dgm:prSet presAssocID="{C5338019-4848-4934-B99A-6541A503171B}" presName="desTx" presStyleLbl="fgAcc1" presStyleIdx="0" presStyleCnt="3">
        <dgm:presLayoutVars>
          <dgm:bulletEnabled val="1"/>
        </dgm:presLayoutVars>
      </dgm:prSet>
      <dgm:spPr/>
    </dgm:pt>
    <dgm:pt modelId="{DEAF5838-A106-49EB-8CB0-94DF776A5E03}" type="pres">
      <dgm:prSet presAssocID="{CFEDCA5B-17AC-448E-B311-D50A9B68EE8A}" presName="sibTrans" presStyleLbl="sibTrans2D1" presStyleIdx="0" presStyleCnt="2"/>
      <dgm:spPr/>
    </dgm:pt>
    <dgm:pt modelId="{371258C6-15CA-4872-B5A0-3A7FA16B74C9}" type="pres">
      <dgm:prSet presAssocID="{CFEDCA5B-17AC-448E-B311-D50A9B68EE8A}" presName="connTx" presStyleLbl="sibTrans2D1" presStyleIdx="0" presStyleCnt="2"/>
      <dgm:spPr/>
    </dgm:pt>
    <dgm:pt modelId="{A83494BF-2554-47B7-A6CB-AC76FEE36CD3}" type="pres">
      <dgm:prSet presAssocID="{B9364356-72C2-49D9-AB17-3683DBB758CE}" presName="composite" presStyleCnt="0"/>
      <dgm:spPr/>
    </dgm:pt>
    <dgm:pt modelId="{77C8FADD-561B-4C1D-A3B6-E0890B1148C1}" type="pres">
      <dgm:prSet presAssocID="{B9364356-72C2-49D9-AB17-3683DBB758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615559-BC01-4028-941B-E15E667377FA}" type="pres">
      <dgm:prSet presAssocID="{B9364356-72C2-49D9-AB17-3683DBB758CE}" presName="parSh" presStyleLbl="node1" presStyleIdx="1" presStyleCnt="3"/>
      <dgm:spPr/>
    </dgm:pt>
    <dgm:pt modelId="{029480DF-2572-4721-ADC8-41FBBD591444}" type="pres">
      <dgm:prSet presAssocID="{B9364356-72C2-49D9-AB17-3683DBB758CE}" presName="desTx" presStyleLbl="fgAcc1" presStyleIdx="1" presStyleCnt="3">
        <dgm:presLayoutVars>
          <dgm:bulletEnabled val="1"/>
        </dgm:presLayoutVars>
      </dgm:prSet>
      <dgm:spPr/>
    </dgm:pt>
    <dgm:pt modelId="{3DC7F43B-9E6E-47E2-9238-167E8177261F}" type="pres">
      <dgm:prSet presAssocID="{BAB40EB8-8B34-402C-8598-E157104FA820}" presName="sibTrans" presStyleLbl="sibTrans2D1" presStyleIdx="1" presStyleCnt="2"/>
      <dgm:spPr/>
    </dgm:pt>
    <dgm:pt modelId="{B08C08C0-1251-4732-9FCD-DFFDF469983D}" type="pres">
      <dgm:prSet presAssocID="{BAB40EB8-8B34-402C-8598-E157104FA820}" presName="connTx" presStyleLbl="sibTrans2D1" presStyleIdx="1" presStyleCnt="2"/>
      <dgm:spPr/>
    </dgm:pt>
    <dgm:pt modelId="{C6961A39-CF5A-45E8-BA17-5810BD19D577}" type="pres">
      <dgm:prSet presAssocID="{74104868-96DD-473D-AA24-09DD4A8F9986}" presName="composite" presStyleCnt="0"/>
      <dgm:spPr/>
    </dgm:pt>
    <dgm:pt modelId="{B620C27A-35AA-4FF7-9710-E63B9A776407}" type="pres">
      <dgm:prSet presAssocID="{74104868-96DD-473D-AA24-09DD4A8F998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2CB754-52C4-4AF5-B7CF-2DE51473CBAD}" type="pres">
      <dgm:prSet presAssocID="{74104868-96DD-473D-AA24-09DD4A8F9986}" presName="parSh" presStyleLbl="node1" presStyleIdx="2" presStyleCnt="3"/>
      <dgm:spPr/>
    </dgm:pt>
    <dgm:pt modelId="{3BAFDF64-F031-4ABD-8674-B2E950556159}" type="pres">
      <dgm:prSet presAssocID="{74104868-96DD-473D-AA24-09DD4A8F9986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0812805-5E97-43BC-A3C2-7ACE3E5F726C}" srcId="{B9364356-72C2-49D9-AB17-3683DBB758CE}" destId="{2B58FE03-F357-43FB-A94B-7C9815AC043D}" srcOrd="8" destOrd="0" parTransId="{0F1B176C-734F-48B2-ACC5-CD6B1B3AB740}" sibTransId="{CCAB5852-79A1-43C5-A95F-4D46E3814FE6}"/>
    <dgm:cxn modelId="{5DDAF705-FD42-45F9-A3B6-B4210DC59465}" type="presOf" srcId="{A7C5FAB3-6CB4-4CE2-8261-FB9F456041CF}" destId="{1824C6E7-23FE-4430-9596-CF119C6986CE}" srcOrd="0" destOrd="2" presId="urn:microsoft.com/office/officeart/2005/8/layout/process3"/>
    <dgm:cxn modelId="{6E8AEE14-62E4-411A-A40E-1BAC9D721008}" type="presOf" srcId="{78089FB6-81E4-45B8-A717-F9EE6A23260D}" destId="{029480DF-2572-4721-ADC8-41FBBD591444}" srcOrd="0" destOrd="10" presId="urn:microsoft.com/office/officeart/2005/8/layout/process3"/>
    <dgm:cxn modelId="{2A31D822-36AD-4A0A-A536-31EDC358B1E0}" type="presOf" srcId="{B9364356-72C2-49D9-AB17-3683DBB758CE}" destId="{6B615559-BC01-4028-941B-E15E667377FA}" srcOrd="1" destOrd="0" presId="urn:microsoft.com/office/officeart/2005/8/layout/process3"/>
    <dgm:cxn modelId="{67ED4A2A-386E-4455-B5FC-87DD8BF8A78A}" type="presOf" srcId="{A6852337-874B-4599-8920-AB667BCEE5BB}" destId="{029480DF-2572-4721-ADC8-41FBBD591444}" srcOrd="0" destOrd="0" presId="urn:microsoft.com/office/officeart/2005/8/layout/process3"/>
    <dgm:cxn modelId="{EEAFA52C-E3A7-4FE1-A42F-94DC0117977D}" srcId="{B9364356-72C2-49D9-AB17-3683DBB758CE}" destId="{0F95793D-B32F-4DEE-B9F6-A5417AC92E5D}" srcOrd="7" destOrd="0" parTransId="{EBFB21EF-E3B1-4709-9181-BE7C9E9F326C}" sibTransId="{9CFD0085-CBEE-4245-8427-7F18E32A422E}"/>
    <dgm:cxn modelId="{9253BC40-5D91-49E6-ABDA-B57D90A29061}" type="presOf" srcId="{66B4C36A-9A2A-436C-8345-9415D8F1DDC5}" destId="{3BAFDF64-F031-4ABD-8674-B2E950556159}" srcOrd="0" destOrd="0" presId="urn:microsoft.com/office/officeart/2005/8/layout/process3"/>
    <dgm:cxn modelId="{8C79F440-145A-4307-B63B-7E1C44E780CE}" type="presOf" srcId="{810935BE-C2C3-4D36-B0A8-3CF899A4EA0F}" destId="{029480DF-2572-4721-ADC8-41FBBD591444}" srcOrd="0" destOrd="3" presId="urn:microsoft.com/office/officeart/2005/8/layout/process3"/>
    <dgm:cxn modelId="{FFB5835C-8F52-4976-82B0-A1DD10BE5D72}" srcId="{B9364356-72C2-49D9-AB17-3683DBB758CE}" destId="{892E0E06-0259-440F-9D19-4F128BDA9C72}" srcOrd="14" destOrd="0" parTransId="{66DA8AC5-4B24-451D-A64F-1C2F117C8C6B}" sibTransId="{FB29CB3D-958A-4474-9FE7-0AAB82EE6744}"/>
    <dgm:cxn modelId="{343F9D5D-4CCD-479F-85EF-17026B7B410A}" srcId="{B9364356-72C2-49D9-AB17-3683DBB758CE}" destId="{57C1E137-799A-448F-BABF-EB8CE4F12EA2}" srcOrd="1" destOrd="0" parTransId="{149038EA-54A0-41F3-A070-4FCBBB6D9705}" sibTransId="{D2FD480C-9007-44B7-8315-2EA593B6AECB}"/>
    <dgm:cxn modelId="{85AD035E-AC1E-4372-8830-1F2C78BFF1B8}" srcId="{B9364356-72C2-49D9-AB17-3683DBB758CE}" destId="{5C9049CE-A912-462D-A8C6-0384A53EF511}" srcOrd="2" destOrd="0" parTransId="{89AFC2C1-56EC-4793-ADCB-11963BBE88AB}" sibTransId="{C91D4524-1419-45E6-BACA-A51AE363F91F}"/>
    <dgm:cxn modelId="{35678C60-8A8A-45D7-ACF0-8F865ABA4CEF}" srcId="{B9364356-72C2-49D9-AB17-3683DBB758CE}" destId="{976B35C4-5806-4481-A2E9-AD812493C61D}" srcOrd="6" destOrd="0" parTransId="{15402541-A65C-4221-BFF3-448E54585763}" sibTransId="{C2257C2C-656E-4DA9-A9E4-9EC3B89F9E0B}"/>
    <dgm:cxn modelId="{D2C12E42-7257-404F-BEA0-F0B5FBBCBAF8}" srcId="{E968DCFB-23C8-4A92-BD9A-E2A703F5C6BA}" destId="{74104868-96DD-473D-AA24-09DD4A8F9986}" srcOrd="2" destOrd="0" parTransId="{A3147537-1D3B-474E-AC13-EB897B887467}" sibTransId="{BB88A5C0-9062-4624-AA77-23D322D0BFD1}"/>
    <dgm:cxn modelId="{8FA4BE62-8A7E-4731-B506-2A290E28E914}" type="presOf" srcId="{723B88AA-3CFD-41BD-A3FE-19FB4A7E7E8B}" destId="{029480DF-2572-4721-ADC8-41FBBD591444}" srcOrd="0" destOrd="5" presId="urn:microsoft.com/office/officeart/2005/8/layout/process3"/>
    <dgm:cxn modelId="{08911446-497A-4A49-A38E-5CBEC4D6310C}" srcId="{C5338019-4848-4934-B99A-6541A503171B}" destId="{01FB3E0D-1F16-4B8E-94A6-928D4DE7B144}" srcOrd="0" destOrd="0" parTransId="{0AF295EB-0044-493C-B9C2-AB6C92F71B11}" sibTransId="{1679919A-73AD-40EA-B73E-0C6FCEEA9D42}"/>
    <dgm:cxn modelId="{45BE2746-74C2-4604-9E19-213E3CB37796}" type="presOf" srcId="{BAB40EB8-8B34-402C-8598-E157104FA820}" destId="{3DC7F43B-9E6E-47E2-9238-167E8177261F}" srcOrd="0" destOrd="0" presId="urn:microsoft.com/office/officeart/2005/8/layout/process3"/>
    <dgm:cxn modelId="{0AAF7249-4BA4-4351-8340-8F189B0F97CC}" type="presOf" srcId="{74104868-96DD-473D-AA24-09DD4A8F9986}" destId="{2F2CB754-52C4-4AF5-B7CF-2DE51473CBAD}" srcOrd="1" destOrd="0" presId="urn:microsoft.com/office/officeart/2005/8/layout/process3"/>
    <dgm:cxn modelId="{49FE9549-716E-4AD9-B77F-A720C142DB5F}" type="presOf" srcId="{234F6922-04E8-4039-AFED-B1025A4C40D5}" destId="{029480DF-2572-4721-ADC8-41FBBD591444}" srcOrd="0" destOrd="9" presId="urn:microsoft.com/office/officeart/2005/8/layout/process3"/>
    <dgm:cxn modelId="{BFDA646B-AF16-4BD0-9DF2-1A51247132B2}" type="presOf" srcId="{B9364356-72C2-49D9-AB17-3683DBB758CE}" destId="{77C8FADD-561B-4C1D-A3B6-E0890B1148C1}" srcOrd="0" destOrd="0" presId="urn:microsoft.com/office/officeart/2005/8/layout/process3"/>
    <dgm:cxn modelId="{587D2055-BD6C-4C16-89D0-F97763B6FFBB}" type="presOf" srcId="{FD3D738E-1DBE-4B6F-8FAC-E3502A7C8CF9}" destId="{029480DF-2572-4721-ADC8-41FBBD591444}" srcOrd="0" destOrd="11" presId="urn:microsoft.com/office/officeart/2005/8/layout/process3"/>
    <dgm:cxn modelId="{2A6B2D58-5E79-45A8-BD3D-AEE14A5203B1}" type="presOf" srcId="{5C9049CE-A912-462D-A8C6-0384A53EF511}" destId="{029480DF-2572-4721-ADC8-41FBBD591444}" srcOrd="0" destOrd="2" presId="urn:microsoft.com/office/officeart/2005/8/layout/process3"/>
    <dgm:cxn modelId="{E5127D78-B3CD-48BE-ACBC-882D66076D53}" type="presOf" srcId="{01FB3E0D-1F16-4B8E-94A6-928D4DE7B144}" destId="{1824C6E7-23FE-4430-9596-CF119C6986CE}" srcOrd="0" destOrd="0" presId="urn:microsoft.com/office/officeart/2005/8/layout/process3"/>
    <dgm:cxn modelId="{21029B7D-3B17-4D90-922A-45EA8792F6D6}" srcId="{B9364356-72C2-49D9-AB17-3683DBB758CE}" destId="{FD3D738E-1DBE-4B6F-8FAC-E3502A7C8CF9}" srcOrd="11" destOrd="0" parTransId="{2AA1268D-8C61-4466-B5A0-C74E0624E4F5}" sibTransId="{F9E2EA43-AB3B-4BC4-9AF5-D6CB9F5996BA}"/>
    <dgm:cxn modelId="{BF697680-5212-4127-88A2-C9E72D13F521}" type="presOf" srcId="{CFEDCA5B-17AC-448E-B311-D50A9B68EE8A}" destId="{DEAF5838-A106-49EB-8CB0-94DF776A5E03}" srcOrd="0" destOrd="0" presId="urn:microsoft.com/office/officeart/2005/8/layout/process3"/>
    <dgm:cxn modelId="{7BB09381-24F9-4595-B68C-F5984A7220FD}" srcId="{B9364356-72C2-49D9-AB17-3683DBB758CE}" destId="{7F8DBEF1-D037-4BD9-81BB-6964A383D3A4}" srcOrd="4" destOrd="0" parTransId="{7474A29A-7B4C-4D8A-85A6-1B43AF7CC359}" sibTransId="{345BA7A9-8FD2-4C9B-B212-95A0CDF87D9B}"/>
    <dgm:cxn modelId="{D9496183-D5E7-436D-87B5-174266FF4504}" type="presOf" srcId="{A47DA518-D773-4E29-947F-C884572FA4A8}" destId="{029480DF-2572-4721-ADC8-41FBBD591444}" srcOrd="0" destOrd="12" presId="urn:microsoft.com/office/officeart/2005/8/layout/process3"/>
    <dgm:cxn modelId="{52688288-33B8-4C71-A5B4-50017E9F02BA}" type="presOf" srcId="{C5338019-4848-4934-B99A-6541A503171B}" destId="{22CB4721-E25D-4111-AE78-AB9792C254F6}" srcOrd="1" destOrd="0" presId="urn:microsoft.com/office/officeart/2005/8/layout/process3"/>
    <dgm:cxn modelId="{B2B5CB89-F378-4F87-A6F8-4563B688B9B7}" srcId="{B9364356-72C2-49D9-AB17-3683DBB758CE}" destId="{91CB056C-554F-4915-AF5A-296ED49B7F99}" srcOrd="13" destOrd="0" parTransId="{19068D2B-B8E1-4DCA-93F6-1679E15B290E}" sibTransId="{44B2BDD9-1B41-4153-8112-C420121D5DC8}"/>
    <dgm:cxn modelId="{07D3168B-63C4-45B9-979C-7C41C6460B84}" srcId="{B9364356-72C2-49D9-AB17-3683DBB758CE}" destId="{723B88AA-3CFD-41BD-A3FE-19FB4A7E7E8B}" srcOrd="5" destOrd="0" parTransId="{0E942149-C504-4F85-B1D5-6BD6F9418C02}" sibTransId="{58BB2FD2-6419-405D-A2F3-5BF9AFB95EDB}"/>
    <dgm:cxn modelId="{95B17B8F-128A-46DB-A6C1-9C6C1DE917CE}" type="presOf" srcId="{57C1E137-799A-448F-BABF-EB8CE4F12EA2}" destId="{029480DF-2572-4721-ADC8-41FBBD591444}" srcOrd="0" destOrd="1" presId="urn:microsoft.com/office/officeart/2005/8/layout/process3"/>
    <dgm:cxn modelId="{E792BE92-D8AE-461C-9B0E-6149521B96F0}" type="presOf" srcId="{CFEDCA5B-17AC-448E-B311-D50A9B68EE8A}" destId="{371258C6-15CA-4872-B5A0-3A7FA16B74C9}" srcOrd="1" destOrd="0" presId="urn:microsoft.com/office/officeart/2005/8/layout/process3"/>
    <dgm:cxn modelId="{61FBD293-BC3D-4808-B6EE-F7CA915D2D20}" type="presOf" srcId="{892E0E06-0259-440F-9D19-4F128BDA9C72}" destId="{029480DF-2572-4721-ADC8-41FBBD591444}" srcOrd="0" destOrd="14" presId="urn:microsoft.com/office/officeart/2005/8/layout/process3"/>
    <dgm:cxn modelId="{8DC6C498-9A44-4F99-8E7C-A06C4984254E}" srcId="{B9364356-72C2-49D9-AB17-3683DBB758CE}" destId="{A47DA518-D773-4E29-947F-C884572FA4A8}" srcOrd="12" destOrd="0" parTransId="{A92D6F37-B9F4-40BE-81BB-5D0238E73412}" sibTransId="{D393C0DE-4B40-46CD-A7F0-B5D0DBB72AC9}"/>
    <dgm:cxn modelId="{58B7699A-6178-4F66-9C33-5A9F3B258063}" srcId="{74104868-96DD-473D-AA24-09DD4A8F9986}" destId="{7D1F76A7-37E0-46B9-A9B3-8571E33ED99B}" srcOrd="1" destOrd="0" parTransId="{38A52B85-0688-4E0E-B45C-F3E753C4CBC1}" sibTransId="{A8958A61-88BB-4549-87DD-A8E06C21954A}"/>
    <dgm:cxn modelId="{7F0502A0-BF3D-4886-8FBE-82FB5B86FA10}" type="presOf" srcId="{74104868-96DD-473D-AA24-09DD4A8F9986}" destId="{B620C27A-35AA-4FF7-9710-E63B9A776407}" srcOrd="0" destOrd="0" presId="urn:microsoft.com/office/officeart/2005/8/layout/process3"/>
    <dgm:cxn modelId="{138095A2-565B-4E2F-A26F-741C910E3EFA}" type="presOf" srcId="{C5338019-4848-4934-B99A-6541A503171B}" destId="{5D57F44E-4D7A-48EA-8C94-D300172A28BA}" srcOrd="0" destOrd="0" presId="urn:microsoft.com/office/officeart/2005/8/layout/process3"/>
    <dgm:cxn modelId="{065754AC-0033-40AF-BE70-3A9CC2A60DA9}" srcId="{74104868-96DD-473D-AA24-09DD4A8F9986}" destId="{66B4C36A-9A2A-436C-8345-9415D8F1DDC5}" srcOrd="0" destOrd="0" parTransId="{89B91CAD-0537-4B37-897C-15DA65E960B8}" sibTransId="{532459D1-64E1-48CC-B4C5-8B224CCD067C}"/>
    <dgm:cxn modelId="{A50FCEAD-D024-4559-AE63-7D5169B8144E}" srcId="{E968DCFB-23C8-4A92-BD9A-E2A703F5C6BA}" destId="{C5338019-4848-4934-B99A-6541A503171B}" srcOrd="0" destOrd="0" parTransId="{1660ECE3-F689-4EBF-AE6D-EBC6CFB74CB3}" sibTransId="{CFEDCA5B-17AC-448E-B311-D50A9B68EE8A}"/>
    <dgm:cxn modelId="{CD54B7B0-20DA-43C0-ACBC-AF9263B4FBA4}" srcId="{E968DCFB-23C8-4A92-BD9A-E2A703F5C6BA}" destId="{B9364356-72C2-49D9-AB17-3683DBB758CE}" srcOrd="1" destOrd="0" parTransId="{D2FA7306-7BAD-4B88-870B-73E6F1B2709B}" sibTransId="{BAB40EB8-8B34-402C-8598-E157104FA820}"/>
    <dgm:cxn modelId="{989D52B1-3702-4181-AE3D-3F7623165D91}" srcId="{B9364356-72C2-49D9-AB17-3683DBB758CE}" destId="{78089FB6-81E4-45B8-A717-F9EE6A23260D}" srcOrd="10" destOrd="0" parTransId="{D39B7E1B-2674-4050-8F51-5172F8292CA4}" sibTransId="{41E9EB4D-AE33-42B2-8CB2-2148FDB5D7FA}"/>
    <dgm:cxn modelId="{14BD4AB4-60C8-4633-981A-9822A368C4F1}" type="presOf" srcId="{BAB40EB8-8B34-402C-8598-E157104FA820}" destId="{B08C08C0-1251-4732-9FCD-DFFDF469983D}" srcOrd="1" destOrd="0" presId="urn:microsoft.com/office/officeart/2005/8/layout/process3"/>
    <dgm:cxn modelId="{9026A7B4-E3AF-45F3-9F3F-2D97470EED3F}" srcId="{C5338019-4848-4934-B99A-6541A503171B}" destId="{A7C5FAB3-6CB4-4CE2-8261-FB9F456041CF}" srcOrd="2" destOrd="0" parTransId="{E9327BF1-4AB2-4438-B406-0CCCC9B5641B}" sibTransId="{10BE8DB7-591D-44CB-B884-C9EE76AB6211}"/>
    <dgm:cxn modelId="{313CD5B9-32E5-40B0-9755-904C8B5AD755}" type="presOf" srcId="{7D1F76A7-37E0-46B9-A9B3-8571E33ED99B}" destId="{3BAFDF64-F031-4ABD-8674-B2E950556159}" srcOrd="0" destOrd="1" presId="urn:microsoft.com/office/officeart/2005/8/layout/process3"/>
    <dgm:cxn modelId="{52A264BD-E874-4108-9FB5-6AE94AF6012C}" type="presOf" srcId="{7F8DBEF1-D037-4BD9-81BB-6964A383D3A4}" destId="{029480DF-2572-4721-ADC8-41FBBD591444}" srcOrd="0" destOrd="4" presId="urn:microsoft.com/office/officeart/2005/8/layout/process3"/>
    <dgm:cxn modelId="{190D67C2-6E24-4D77-AD43-55D37F4AE2FF}" type="presOf" srcId="{B018093E-9B18-4223-9C7C-7DE4CA38730C}" destId="{1824C6E7-23FE-4430-9596-CF119C6986CE}" srcOrd="0" destOrd="1" presId="urn:microsoft.com/office/officeart/2005/8/layout/process3"/>
    <dgm:cxn modelId="{AFFD2DC6-7152-4AE9-BE66-FE27882DFB2E}" type="presOf" srcId="{0F95793D-B32F-4DEE-B9F6-A5417AC92E5D}" destId="{029480DF-2572-4721-ADC8-41FBBD591444}" srcOrd="0" destOrd="7" presId="urn:microsoft.com/office/officeart/2005/8/layout/process3"/>
    <dgm:cxn modelId="{A17EA7C8-9599-4E0A-96C8-C15E3A2C9E1C}" type="presOf" srcId="{2B58FE03-F357-43FB-A94B-7C9815AC043D}" destId="{029480DF-2572-4721-ADC8-41FBBD591444}" srcOrd="0" destOrd="8" presId="urn:microsoft.com/office/officeart/2005/8/layout/process3"/>
    <dgm:cxn modelId="{D8E043C9-01F7-43FD-99A8-B8D4D5AB739D}" type="presOf" srcId="{976B35C4-5806-4481-A2E9-AD812493C61D}" destId="{029480DF-2572-4721-ADC8-41FBBD591444}" srcOrd="0" destOrd="6" presId="urn:microsoft.com/office/officeart/2005/8/layout/process3"/>
    <dgm:cxn modelId="{E961B4C9-1A54-4472-97DA-D670E0A9D694}" srcId="{B9364356-72C2-49D9-AB17-3683DBB758CE}" destId="{A6852337-874B-4599-8920-AB667BCEE5BB}" srcOrd="0" destOrd="0" parTransId="{65EE0226-E46F-4D41-B988-095886B46088}" sibTransId="{E8221155-BC9E-48B6-8B7C-6FB00DF7FFF5}"/>
    <dgm:cxn modelId="{3AAB41D2-0730-4B8B-92C8-261C34417611}" srcId="{B9364356-72C2-49D9-AB17-3683DBB758CE}" destId="{234F6922-04E8-4039-AFED-B1025A4C40D5}" srcOrd="9" destOrd="0" parTransId="{542D56EF-7624-4DFD-B7D4-F3B688950C9D}" sibTransId="{D7188B6C-E20B-48B4-AB40-77044ECE076A}"/>
    <dgm:cxn modelId="{8CB3F7D4-A385-4DA5-BF86-D6AE2CD0E762}" type="presOf" srcId="{E968DCFB-23C8-4A92-BD9A-E2A703F5C6BA}" destId="{1F6E198F-B943-40C2-9668-117000EBCD95}" srcOrd="0" destOrd="0" presId="urn:microsoft.com/office/officeart/2005/8/layout/process3"/>
    <dgm:cxn modelId="{E97143EB-2CF8-4A2A-8413-F28096ACB7C4}" type="presOf" srcId="{91CB056C-554F-4915-AF5A-296ED49B7F99}" destId="{029480DF-2572-4721-ADC8-41FBBD591444}" srcOrd="0" destOrd="13" presId="urn:microsoft.com/office/officeart/2005/8/layout/process3"/>
    <dgm:cxn modelId="{BD436FF3-9590-4800-B2B2-995D9FAB31CD}" srcId="{B9364356-72C2-49D9-AB17-3683DBB758CE}" destId="{810935BE-C2C3-4D36-B0A8-3CF899A4EA0F}" srcOrd="3" destOrd="0" parTransId="{1FD94346-2D7B-49B5-BE56-DB33F47CBA32}" sibTransId="{61F29702-FF59-4471-BE94-BBE46077EE9A}"/>
    <dgm:cxn modelId="{6A33E9F8-FD51-40D4-BF10-283F49624029}" srcId="{C5338019-4848-4934-B99A-6541A503171B}" destId="{B018093E-9B18-4223-9C7C-7DE4CA38730C}" srcOrd="1" destOrd="0" parTransId="{CB3327EE-473E-4161-9BF5-AF9D33570D1A}" sibTransId="{F16B9718-AB51-4A93-95A9-2818CF38E6D1}"/>
    <dgm:cxn modelId="{4DEA86CC-3426-401E-8F9F-4606F84F9799}" type="presParOf" srcId="{1F6E198F-B943-40C2-9668-117000EBCD95}" destId="{7A564796-C3FC-4B38-B1D3-4D168D82BD3D}" srcOrd="0" destOrd="0" presId="urn:microsoft.com/office/officeart/2005/8/layout/process3"/>
    <dgm:cxn modelId="{314ABB9A-5025-4B0C-A604-69C078E71478}" type="presParOf" srcId="{7A564796-C3FC-4B38-B1D3-4D168D82BD3D}" destId="{5D57F44E-4D7A-48EA-8C94-D300172A28BA}" srcOrd="0" destOrd="0" presId="urn:microsoft.com/office/officeart/2005/8/layout/process3"/>
    <dgm:cxn modelId="{2B026A2F-C459-4067-B310-5DBDE728064B}" type="presParOf" srcId="{7A564796-C3FC-4B38-B1D3-4D168D82BD3D}" destId="{22CB4721-E25D-4111-AE78-AB9792C254F6}" srcOrd="1" destOrd="0" presId="urn:microsoft.com/office/officeart/2005/8/layout/process3"/>
    <dgm:cxn modelId="{F43EB322-5042-46B4-8933-59F5A4A7A858}" type="presParOf" srcId="{7A564796-C3FC-4B38-B1D3-4D168D82BD3D}" destId="{1824C6E7-23FE-4430-9596-CF119C6986CE}" srcOrd="2" destOrd="0" presId="urn:microsoft.com/office/officeart/2005/8/layout/process3"/>
    <dgm:cxn modelId="{B356FE76-3184-4E68-9D99-906F16CF95BE}" type="presParOf" srcId="{1F6E198F-B943-40C2-9668-117000EBCD95}" destId="{DEAF5838-A106-49EB-8CB0-94DF776A5E03}" srcOrd="1" destOrd="0" presId="urn:microsoft.com/office/officeart/2005/8/layout/process3"/>
    <dgm:cxn modelId="{56170B1A-EB5D-43D8-AFCA-844485B1E540}" type="presParOf" srcId="{DEAF5838-A106-49EB-8CB0-94DF776A5E03}" destId="{371258C6-15CA-4872-B5A0-3A7FA16B74C9}" srcOrd="0" destOrd="0" presId="urn:microsoft.com/office/officeart/2005/8/layout/process3"/>
    <dgm:cxn modelId="{247E8CFC-7F49-4368-967C-792AEBAC717A}" type="presParOf" srcId="{1F6E198F-B943-40C2-9668-117000EBCD95}" destId="{A83494BF-2554-47B7-A6CB-AC76FEE36CD3}" srcOrd="2" destOrd="0" presId="urn:microsoft.com/office/officeart/2005/8/layout/process3"/>
    <dgm:cxn modelId="{2D2B84E8-D8CE-4396-BA22-323C3DA74BB7}" type="presParOf" srcId="{A83494BF-2554-47B7-A6CB-AC76FEE36CD3}" destId="{77C8FADD-561B-4C1D-A3B6-E0890B1148C1}" srcOrd="0" destOrd="0" presId="urn:microsoft.com/office/officeart/2005/8/layout/process3"/>
    <dgm:cxn modelId="{39F0D28C-B7F5-4CFB-9D6D-17D0690407A6}" type="presParOf" srcId="{A83494BF-2554-47B7-A6CB-AC76FEE36CD3}" destId="{6B615559-BC01-4028-941B-E15E667377FA}" srcOrd="1" destOrd="0" presId="urn:microsoft.com/office/officeart/2005/8/layout/process3"/>
    <dgm:cxn modelId="{B11E470E-4EC2-45EE-A74D-B78DEA6A874A}" type="presParOf" srcId="{A83494BF-2554-47B7-A6CB-AC76FEE36CD3}" destId="{029480DF-2572-4721-ADC8-41FBBD591444}" srcOrd="2" destOrd="0" presId="urn:microsoft.com/office/officeart/2005/8/layout/process3"/>
    <dgm:cxn modelId="{6EDD6C30-C312-4903-9C67-11BBDE82DE59}" type="presParOf" srcId="{1F6E198F-B943-40C2-9668-117000EBCD95}" destId="{3DC7F43B-9E6E-47E2-9238-167E8177261F}" srcOrd="3" destOrd="0" presId="urn:microsoft.com/office/officeart/2005/8/layout/process3"/>
    <dgm:cxn modelId="{E3CC11C1-0299-415C-81B7-DCE894294B4C}" type="presParOf" srcId="{3DC7F43B-9E6E-47E2-9238-167E8177261F}" destId="{B08C08C0-1251-4732-9FCD-DFFDF469983D}" srcOrd="0" destOrd="0" presId="urn:microsoft.com/office/officeart/2005/8/layout/process3"/>
    <dgm:cxn modelId="{0E6EFE00-3816-4AB0-AB91-B2345E6133AA}" type="presParOf" srcId="{1F6E198F-B943-40C2-9668-117000EBCD95}" destId="{C6961A39-CF5A-45E8-BA17-5810BD19D577}" srcOrd="4" destOrd="0" presId="urn:microsoft.com/office/officeart/2005/8/layout/process3"/>
    <dgm:cxn modelId="{F640201B-FCC2-4B68-B91E-F8CFF71DFACB}" type="presParOf" srcId="{C6961A39-CF5A-45E8-BA17-5810BD19D577}" destId="{B620C27A-35AA-4FF7-9710-E63B9A776407}" srcOrd="0" destOrd="0" presId="urn:microsoft.com/office/officeart/2005/8/layout/process3"/>
    <dgm:cxn modelId="{F5AB16E1-A625-4EED-89A7-C1C3170722D7}" type="presParOf" srcId="{C6961A39-CF5A-45E8-BA17-5810BD19D577}" destId="{2F2CB754-52C4-4AF5-B7CF-2DE51473CBAD}" srcOrd="1" destOrd="0" presId="urn:microsoft.com/office/officeart/2005/8/layout/process3"/>
    <dgm:cxn modelId="{3CB12A94-3BBE-46E7-BF17-0E4547733544}" type="presParOf" srcId="{C6961A39-CF5A-45E8-BA17-5810BD19D577}" destId="{3BAFDF64-F031-4ABD-8674-B2E95055615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500F-11D2-4B4B-98AE-354D1870BD5A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7CE42-9C59-4D8A-8968-DFF5CC999A3D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התמודדות </a:t>
          </a:r>
        </a:p>
      </dsp:txBody>
      <dsp:txXfrm>
        <a:off x="1261872" y="808640"/>
        <a:ext cx="3470148" cy="2061057"/>
      </dsp:txXfrm>
    </dsp:sp>
    <dsp:sp modelId="{A24E6E3F-4490-4903-9AC7-D6056E062381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מניעה</a:t>
          </a:r>
        </a:p>
      </dsp:txBody>
      <dsp:txXfrm>
        <a:off x="5257800" y="1481639"/>
        <a:ext cx="4101084" cy="206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4C79-6527-419C-ADF1-02CC50595D1A}">
      <dsp:nvSpPr>
        <dsp:cNvPr id="0" name=""/>
        <dsp:cNvSpPr/>
      </dsp:nvSpPr>
      <dsp:spPr>
        <a:xfrm rot="5400000">
          <a:off x="4830154" y="143086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מעברים מהירים 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5265857" y="340401"/>
        <a:ext cx="1300864" cy="1495247"/>
      </dsp:txXfrm>
    </dsp:sp>
    <dsp:sp modelId="{1D5DC3A0-27A6-4922-8A5E-67A9D73AF8B0}">
      <dsp:nvSpPr>
        <dsp:cNvPr id="0" name=""/>
        <dsp:cNvSpPr/>
      </dsp:nvSpPr>
      <dsp:spPr>
        <a:xfrm>
          <a:off x="6918576" y="436342"/>
          <a:ext cx="2424255" cy="130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E5997-A1C2-41B1-B294-999E2E4B622A}">
      <dsp:nvSpPr>
        <dsp:cNvPr id="0" name=""/>
        <dsp:cNvSpPr/>
      </dsp:nvSpPr>
      <dsp:spPr>
        <a:xfrm rot="5400000">
          <a:off x="2789087" y="143086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מציאות משתנה 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3224790" y="340401"/>
        <a:ext cx="1300864" cy="1495247"/>
      </dsp:txXfrm>
    </dsp:sp>
    <dsp:sp modelId="{C2E2EAF5-2BD5-4703-A5D4-88D846B79AEF}">
      <dsp:nvSpPr>
        <dsp:cNvPr id="0" name=""/>
        <dsp:cNvSpPr/>
      </dsp:nvSpPr>
      <dsp:spPr>
        <a:xfrm rot="5400000">
          <a:off x="3805710" y="1986910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 err="1">
              <a:solidFill>
                <a:schemeClr val="tx1"/>
              </a:solidFill>
              <a:cs typeface="ArbelMF" panose="05000000000000000000" pitchFamily="2" charset="-79"/>
            </a:rPr>
            <a:t>שיעמום</a:t>
          </a: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 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4241413" y="2184225"/>
        <a:ext cx="1300864" cy="1495247"/>
      </dsp:txXfrm>
    </dsp:sp>
    <dsp:sp modelId="{2FC22E54-B5A1-4C8B-85EC-2DF680AB1B50}">
      <dsp:nvSpPr>
        <dsp:cNvPr id="0" name=""/>
        <dsp:cNvSpPr/>
      </dsp:nvSpPr>
      <dsp:spPr>
        <a:xfrm>
          <a:off x="1522653" y="2280166"/>
          <a:ext cx="2346053" cy="130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EC619-306D-41EF-95AC-7DC26DBF09EC}">
      <dsp:nvSpPr>
        <dsp:cNvPr id="0" name=""/>
        <dsp:cNvSpPr/>
      </dsp:nvSpPr>
      <dsp:spPr>
        <a:xfrm rot="5400000">
          <a:off x="5846777" y="1986910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בדידות 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6282480" y="2184225"/>
        <a:ext cx="1300864" cy="1495247"/>
      </dsp:txXfrm>
    </dsp:sp>
    <dsp:sp modelId="{1F2ED09A-7909-4E19-943A-92950D388CB5}">
      <dsp:nvSpPr>
        <dsp:cNvPr id="0" name=""/>
        <dsp:cNvSpPr/>
      </dsp:nvSpPr>
      <dsp:spPr>
        <a:xfrm rot="5400000">
          <a:off x="4830154" y="3830734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סף ריגוש גדל 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5265857" y="4028049"/>
        <a:ext cx="1300864" cy="1495247"/>
      </dsp:txXfrm>
    </dsp:sp>
    <dsp:sp modelId="{712E0C93-36FE-4EDB-844A-604EFEEE9DB8}">
      <dsp:nvSpPr>
        <dsp:cNvPr id="0" name=""/>
        <dsp:cNvSpPr/>
      </dsp:nvSpPr>
      <dsp:spPr>
        <a:xfrm>
          <a:off x="6918576" y="4123991"/>
          <a:ext cx="2424255" cy="130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70DAE-B34D-48F6-B999-C64F1C88AAA5}">
      <dsp:nvSpPr>
        <dsp:cNvPr id="0" name=""/>
        <dsp:cNvSpPr/>
      </dsp:nvSpPr>
      <dsp:spPr>
        <a:xfrm rot="5400000">
          <a:off x="2789087" y="3830734"/>
          <a:ext cx="2172271" cy="1889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cs typeface="ArbelMF" panose="05000000000000000000" pitchFamily="2" charset="-79"/>
            </a:rPr>
            <a:t>חוסר שליטה</a:t>
          </a:r>
          <a:endParaRPr lang="he-IL" sz="2800" kern="1200" dirty="0">
            <a:solidFill>
              <a:schemeClr val="tx1"/>
            </a:solidFill>
            <a:cs typeface="ArbelMF" panose="05000000000000000000" pitchFamily="2" charset="-79"/>
          </a:endParaRPr>
        </a:p>
      </dsp:txBody>
      <dsp:txXfrm rot="-5400000">
        <a:off x="3224790" y="4028049"/>
        <a:ext cx="1300864" cy="1495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9D61-4D52-4470-92D0-CCAC0EEC9268}">
      <dsp:nvSpPr>
        <dsp:cNvPr id="0" name=""/>
        <dsp:cNvSpPr/>
      </dsp:nvSpPr>
      <dsp:spPr>
        <a:xfrm>
          <a:off x="0" y="740041"/>
          <a:ext cx="4401829" cy="6789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kern="1200" dirty="0">
              <a:cs typeface="ArbelMF" panose="05000000000000000000" pitchFamily="2" charset="-79"/>
            </a:rPr>
            <a:t>לא בזמן פעולה</a:t>
          </a:r>
        </a:p>
      </dsp:txBody>
      <dsp:txXfrm>
        <a:off x="19884" y="759925"/>
        <a:ext cx="4362061" cy="639137"/>
      </dsp:txXfrm>
    </dsp:sp>
    <dsp:sp modelId="{81BF0248-F75E-4E7B-9AE2-619B13DD4F83}">
      <dsp:nvSpPr>
        <dsp:cNvPr id="0" name=""/>
        <dsp:cNvSpPr/>
      </dsp:nvSpPr>
      <dsp:spPr>
        <a:xfrm rot="5386346">
          <a:off x="2115887" y="1496789"/>
          <a:ext cx="174134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6ABF1-7CDB-464E-8393-E720341633DB}">
      <dsp:nvSpPr>
        <dsp:cNvPr id="0" name=""/>
        <dsp:cNvSpPr/>
      </dsp:nvSpPr>
      <dsp:spPr>
        <a:xfrm>
          <a:off x="4916" y="1767212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>
              <a:cs typeface="ArbelMF" panose="05000000000000000000" pitchFamily="2" charset="-79"/>
            </a:rPr>
            <a:t>מניעה </a:t>
          </a:r>
        </a:p>
      </dsp:txBody>
      <dsp:txXfrm>
        <a:off x="37147" y="1799443"/>
        <a:ext cx="4337367" cy="1035995"/>
      </dsp:txXfrm>
    </dsp:sp>
    <dsp:sp modelId="{8FF09F47-A83E-4294-B43F-F9FE1FFB124E}">
      <dsp:nvSpPr>
        <dsp:cNvPr id="0" name=""/>
        <dsp:cNvSpPr/>
      </dsp:nvSpPr>
      <dsp:spPr>
        <a:xfrm rot="5400000">
          <a:off x="2109541" y="2963959"/>
          <a:ext cx="192580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C6E2A-CCF3-478B-B82D-B3BACB94E7F9}">
      <dsp:nvSpPr>
        <dsp:cNvPr id="0" name=""/>
        <dsp:cNvSpPr/>
      </dsp:nvSpPr>
      <dsp:spPr>
        <a:xfrm>
          <a:off x="4916" y="3252829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>
              <a:cs typeface="ArbelMF" panose="05000000000000000000" pitchFamily="2" charset="-79"/>
            </a:rPr>
            <a:t>אני יודע.ת לפני שהמקרה קרה </a:t>
          </a:r>
        </a:p>
      </dsp:txBody>
      <dsp:txXfrm>
        <a:off x="37147" y="3285060"/>
        <a:ext cx="4337367" cy="1035995"/>
      </dsp:txXfrm>
    </dsp:sp>
    <dsp:sp modelId="{8521712D-CB00-48AF-812F-FBB4B30A8903}">
      <dsp:nvSpPr>
        <dsp:cNvPr id="0" name=""/>
        <dsp:cNvSpPr/>
      </dsp:nvSpPr>
      <dsp:spPr>
        <a:xfrm rot="5400000">
          <a:off x="2109541" y="4449577"/>
          <a:ext cx="192580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B5CDE-E19A-46AF-89C5-F1D8B6C19B08}">
      <dsp:nvSpPr>
        <dsp:cNvPr id="0" name=""/>
        <dsp:cNvSpPr/>
      </dsp:nvSpPr>
      <dsp:spPr>
        <a:xfrm>
          <a:off x="4916" y="4738447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>
              <a:cs typeface="ArbelMF" panose="05000000000000000000" pitchFamily="2" charset="-79"/>
            </a:rPr>
            <a:t>אני יודעת על המקרה בדיעבד </a:t>
          </a:r>
        </a:p>
      </dsp:txBody>
      <dsp:txXfrm>
        <a:off x="37147" y="4770678"/>
        <a:ext cx="4337367" cy="1035995"/>
      </dsp:txXfrm>
    </dsp:sp>
    <dsp:sp modelId="{E86C29C5-4AFA-47F5-B0FF-4437ED98793D}">
      <dsp:nvSpPr>
        <dsp:cNvPr id="0" name=""/>
        <dsp:cNvSpPr/>
      </dsp:nvSpPr>
      <dsp:spPr>
        <a:xfrm>
          <a:off x="5023003" y="668159"/>
          <a:ext cx="4401829" cy="67890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kern="1200" dirty="0">
              <a:cs typeface="ArbelMF" panose="05000000000000000000" pitchFamily="2" charset="-79"/>
            </a:rPr>
            <a:t>בזמן פעולה</a:t>
          </a:r>
        </a:p>
      </dsp:txBody>
      <dsp:txXfrm>
        <a:off x="5042887" y="688043"/>
        <a:ext cx="4362061" cy="639137"/>
      </dsp:txXfrm>
    </dsp:sp>
    <dsp:sp modelId="{C2D25899-F763-462D-8A6E-DA4CE231C118}">
      <dsp:nvSpPr>
        <dsp:cNvPr id="0" name=""/>
        <dsp:cNvSpPr/>
      </dsp:nvSpPr>
      <dsp:spPr>
        <a:xfrm rot="5400000">
          <a:off x="7118881" y="1460848"/>
          <a:ext cx="210074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F9AB9-0353-40B4-9E2F-2CCEF80F9AEE}">
      <dsp:nvSpPr>
        <dsp:cNvPr id="0" name=""/>
        <dsp:cNvSpPr/>
      </dsp:nvSpPr>
      <dsp:spPr>
        <a:xfrm>
          <a:off x="5023003" y="1767212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1" kern="1200" dirty="0">
              <a:cs typeface="ArbelMF" panose="05000000000000000000" pitchFamily="2" charset="-79"/>
            </a:rPr>
            <a:t>התמודדות באותו הרגע</a:t>
          </a:r>
        </a:p>
        <a:p>
          <a:pPr marL="0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cs typeface="ArbelMF" panose="05000000000000000000" pitchFamily="2" charset="-79"/>
            </a:rPr>
            <a:t>- עצירה </a:t>
          </a:r>
        </a:p>
        <a:p>
          <a:pPr marL="0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cs typeface="ArbelMF" panose="05000000000000000000" pitchFamily="2" charset="-79"/>
            </a:rPr>
            <a:t>- להגדיר: "קרה פה משהו חריג" </a:t>
          </a:r>
        </a:p>
        <a:p>
          <a:pPr marL="0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cs typeface="ArbelMF" panose="05000000000000000000" pitchFamily="2" charset="-79"/>
            </a:rPr>
            <a:t>- מוציאים את מי שפגע </a:t>
          </a:r>
        </a:p>
        <a:p>
          <a:pPr marL="0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cs typeface="ArbelMF" panose="05000000000000000000" pitchFamily="2" charset="-79"/>
            </a:rPr>
            <a:t>- מתייחסים לתחושות בקבוצה </a:t>
          </a:r>
        </a:p>
        <a:p>
          <a:pPr marL="0" lvl="0" indent="0" algn="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>
              <a:cs typeface="ArbelMF" panose="05000000000000000000" pitchFamily="2" charset="-79"/>
            </a:rPr>
            <a:t>-סיום הפעולה ודיווח </a:t>
          </a:r>
          <a:r>
            <a:rPr lang="he-IL" sz="1100" kern="1200" dirty="0" err="1">
              <a:cs typeface="ArbelMF" panose="05000000000000000000" pitchFamily="2" charset="-79"/>
            </a:rPr>
            <a:t>למרכז.ת</a:t>
          </a:r>
          <a:r>
            <a:rPr lang="he-IL" sz="1100" kern="1200" dirty="0">
              <a:cs typeface="ArbelMF" panose="05000000000000000000" pitchFamily="2" charset="-79"/>
            </a:rPr>
            <a:t> </a:t>
          </a:r>
          <a:r>
            <a:rPr lang="he-IL" sz="1100" kern="1200" dirty="0" err="1">
              <a:cs typeface="ArbelMF" panose="05000000000000000000" pitchFamily="2" charset="-79"/>
            </a:rPr>
            <a:t>הבוגר.ת</a:t>
          </a:r>
          <a:r>
            <a:rPr lang="he-IL" sz="1100" kern="1200" dirty="0">
              <a:cs typeface="ArbelMF" panose="05000000000000000000" pitchFamily="2" charset="-79"/>
            </a:rPr>
            <a:t> להורים </a:t>
          </a:r>
        </a:p>
      </dsp:txBody>
      <dsp:txXfrm>
        <a:off x="5055234" y="1799443"/>
        <a:ext cx="4337367" cy="1035995"/>
      </dsp:txXfrm>
    </dsp:sp>
    <dsp:sp modelId="{714C4E72-8832-4970-A613-301903F690D5}">
      <dsp:nvSpPr>
        <dsp:cNvPr id="0" name=""/>
        <dsp:cNvSpPr/>
      </dsp:nvSpPr>
      <dsp:spPr>
        <a:xfrm rot="5400000">
          <a:off x="7127628" y="2963959"/>
          <a:ext cx="192580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DE9F6-8DBD-4019-A1EC-727E17A299A3}">
      <dsp:nvSpPr>
        <dsp:cNvPr id="0" name=""/>
        <dsp:cNvSpPr/>
      </dsp:nvSpPr>
      <dsp:spPr>
        <a:xfrm>
          <a:off x="5023003" y="3252829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cs typeface="ArbelMF" panose="05000000000000000000" pitchFamily="2" charset="-79"/>
            </a:rPr>
            <a:t>התמודדות מול החניך/ה- מעגלי תמיכה ודיווח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>
              <a:cs typeface="ArbelMF" panose="05000000000000000000" pitchFamily="2" charset="-79"/>
            </a:rPr>
            <a:t>- חשוב</a:t>
          </a:r>
          <a:r>
            <a:rPr lang="en-US" sz="2000" b="0" kern="1200" dirty="0">
              <a:cs typeface="ArbelMF" panose="05000000000000000000" pitchFamily="2" charset="-79"/>
            </a:rPr>
            <a:t>;</a:t>
          </a:r>
          <a:r>
            <a:rPr lang="he-IL" sz="2000" b="0" kern="1200" dirty="0">
              <a:cs typeface="ArbelMF" panose="05000000000000000000" pitchFamily="2" charset="-79"/>
            </a:rPr>
            <a:t> מעורבות ושיתוף של </a:t>
          </a:r>
          <a:r>
            <a:rPr lang="he-IL" sz="2000" b="0" kern="1200" dirty="0" err="1">
              <a:cs typeface="ArbelMF" panose="05000000000000000000" pitchFamily="2" charset="-79"/>
            </a:rPr>
            <a:t>מרכז.ת</a:t>
          </a:r>
          <a:r>
            <a:rPr lang="he-IL" sz="2000" b="0" kern="1200" dirty="0">
              <a:cs typeface="ArbelMF" panose="05000000000000000000" pitchFamily="2" charset="-79"/>
            </a:rPr>
            <a:t> </a:t>
          </a:r>
          <a:r>
            <a:rPr lang="he-IL" sz="2000" b="0" kern="1200" dirty="0" err="1">
              <a:cs typeface="ArbelMF" panose="05000000000000000000" pitchFamily="2" charset="-79"/>
            </a:rPr>
            <a:t>צעיר.ה</a:t>
          </a:r>
          <a:r>
            <a:rPr lang="he-IL" sz="2000" b="0" kern="1200" dirty="0">
              <a:cs typeface="ArbelMF" panose="05000000000000000000" pitchFamily="2" charset="-79"/>
            </a:rPr>
            <a:t> </a:t>
          </a:r>
          <a:r>
            <a:rPr lang="he-IL" sz="2000" b="0" kern="1200" dirty="0" err="1">
              <a:cs typeface="ArbelMF" panose="05000000000000000000" pitchFamily="2" charset="-79"/>
            </a:rPr>
            <a:t>ומרכז.ת</a:t>
          </a:r>
          <a:r>
            <a:rPr lang="he-IL" sz="2000" b="0" kern="1200" dirty="0">
              <a:cs typeface="ArbelMF" panose="05000000000000000000" pitchFamily="2" charset="-79"/>
            </a:rPr>
            <a:t> </a:t>
          </a:r>
          <a:r>
            <a:rPr lang="he-IL" sz="2000" b="0" kern="1200" dirty="0" err="1">
              <a:cs typeface="ArbelMF" panose="05000000000000000000" pitchFamily="2" charset="-79"/>
            </a:rPr>
            <a:t>בוגר.ת</a:t>
          </a:r>
          <a:endParaRPr lang="he-IL" sz="2000" b="0" kern="1200" dirty="0">
            <a:cs typeface="ArbelMF" panose="05000000000000000000" pitchFamily="2" charset="-79"/>
          </a:endParaRPr>
        </a:p>
      </dsp:txBody>
      <dsp:txXfrm>
        <a:off x="5055234" y="3285060"/>
        <a:ext cx="4337367" cy="1035995"/>
      </dsp:txXfrm>
    </dsp:sp>
    <dsp:sp modelId="{5685CFC5-5A37-4F3B-85C3-43C46661AF02}">
      <dsp:nvSpPr>
        <dsp:cNvPr id="0" name=""/>
        <dsp:cNvSpPr/>
      </dsp:nvSpPr>
      <dsp:spPr>
        <a:xfrm rot="5400000">
          <a:off x="7127628" y="4449577"/>
          <a:ext cx="192580" cy="192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CAEFE-9E99-4AEB-A7F2-DF13FF77BE67}">
      <dsp:nvSpPr>
        <dsp:cNvPr id="0" name=""/>
        <dsp:cNvSpPr/>
      </dsp:nvSpPr>
      <dsp:spPr>
        <a:xfrm>
          <a:off x="5023003" y="4738447"/>
          <a:ext cx="4401829" cy="11004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>
              <a:cs typeface="ArbelMF" panose="05000000000000000000" pitchFamily="2" charset="-79"/>
            </a:rPr>
            <a:t>התמודדות מול הקבוצה- פעולות, שיח, מחשבות ותחושות, הבחנה בין טוב לרע </a:t>
          </a:r>
        </a:p>
      </dsp:txBody>
      <dsp:txXfrm>
        <a:off x="5055234" y="4770678"/>
        <a:ext cx="4337367" cy="1035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500F-11D2-4B4B-98AE-354D1870BD5A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7CE42-9C59-4D8A-8968-DFF5CC999A3D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מניעה </a:t>
          </a:r>
        </a:p>
      </dsp:txBody>
      <dsp:txXfrm>
        <a:off x="1261872" y="808640"/>
        <a:ext cx="3470148" cy="2061057"/>
      </dsp:txXfrm>
    </dsp:sp>
    <dsp:sp modelId="{A24E6E3F-4490-4903-9AC7-D6056E062381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התמודדות</a:t>
          </a:r>
        </a:p>
      </dsp:txBody>
      <dsp:txXfrm>
        <a:off x="5257800" y="1481639"/>
        <a:ext cx="4101084" cy="2061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B4721-E25D-4111-AE78-AB9792C254F6}">
      <dsp:nvSpPr>
        <dsp:cNvPr id="0" name=""/>
        <dsp:cNvSpPr/>
      </dsp:nvSpPr>
      <dsp:spPr>
        <a:xfrm>
          <a:off x="7909738" y="282628"/>
          <a:ext cx="2329344" cy="518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פתיחה</a:t>
          </a:r>
        </a:p>
      </dsp:txBody>
      <dsp:txXfrm>
        <a:off x="7965867" y="282628"/>
        <a:ext cx="2329344" cy="345600"/>
      </dsp:txXfrm>
    </dsp:sp>
    <dsp:sp modelId="{1824C6E7-23FE-4430-9596-CF119C6986CE}">
      <dsp:nvSpPr>
        <dsp:cNvPr id="0" name=""/>
        <dsp:cNvSpPr/>
      </dsp:nvSpPr>
      <dsp:spPr>
        <a:xfrm>
          <a:off x="7488773" y="628228"/>
          <a:ext cx="2329344" cy="422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>
              <a:latin typeface="Gisha" panose="020B0502040204020203" pitchFamily="34" charset="-79"/>
              <a:cs typeface="Gisha" panose="020B0502040204020203" pitchFamily="34" charset="-79"/>
            </a:rPr>
            <a:t>אווירה: 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נקפיד לקיים את השיחה כשאנחנו </a:t>
          </a:r>
          <a:r>
            <a:rPr lang="he-IL" sz="1200" b="1" kern="1200" dirty="0">
              <a:latin typeface="Gisha" panose="020B0502040204020203" pitchFamily="34" charset="-79"/>
              <a:cs typeface="Gisha" panose="020B0502040204020203" pitchFamily="34" charset="-79"/>
            </a:rPr>
            <a:t>בחדר סגור, שקט, עם קליטה.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נשמור על ריכוז בשיחה ונבקש שגם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החניך.ה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יהיו במקום שקט. 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200" kern="1200" dirty="0" err="1">
              <a:latin typeface="Gisha" panose="020B0502040204020203" pitchFamily="34" charset="-79"/>
            </a:rPr>
            <a:t>אנחנו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נפגשות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ונפגשים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היום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באופן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שונה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מהרגיל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ומאד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חשוב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לי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לשמוע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מה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שלומך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בימים</a:t>
          </a:r>
          <a:r>
            <a:rPr lang="ar-SA" sz="1200" kern="1200" dirty="0">
              <a:latin typeface="Gisha" panose="020B0502040204020203" pitchFamily="34" charset="-79"/>
            </a:rPr>
            <a:t> </a:t>
          </a:r>
          <a:r>
            <a:rPr lang="ar-SA" sz="1200" kern="1200" dirty="0" err="1">
              <a:latin typeface="Gisha" panose="020B0502040204020203" pitchFamily="34" charset="-79"/>
            </a:rPr>
            <a:t>האלו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אפשר ורצוי לשתף מה שלומי (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כמדריך.ה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), איך אני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עובר.ת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את התקופה , מה מעסיק אותי ומה משמח אותי בתקופה הזו (זה כדי שהשיחה לא תרגיש חקירה, אלא מגיעה ממקום אכפתי ואמיתי).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7556997" y="696452"/>
        <a:ext cx="2192896" cy="4086352"/>
      </dsp:txXfrm>
    </dsp:sp>
    <dsp:sp modelId="{DEAF5838-A106-49EB-8CB0-94DF776A5E03}">
      <dsp:nvSpPr>
        <dsp:cNvPr id="0" name=""/>
        <dsp:cNvSpPr/>
      </dsp:nvSpPr>
      <dsp:spPr>
        <a:xfrm rot="10800000">
          <a:off x="6864132" y="165459"/>
          <a:ext cx="748614" cy="579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kern="120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10800000">
        <a:off x="7038114" y="281447"/>
        <a:ext cx="574632" cy="347963"/>
      </dsp:txXfrm>
    </dsp:sp>
    <dsp:sp modelId="{6B615559-BC01-4028-941B-E15E667377FA}">
      <dsp:nvSpPr>
        <dsp:cNvPr id="0" name=""/>
        <dsp:cNvSpPr/>
      </dsp:nvSpPr>
      <dsp:spPr>
        <a:xfrm>
          <a:off x="4167913" y="282628"/>
          <a:ext cx="2329344" cy="518399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גוף השיחה</a:t>
          </a:r>
        </a:p>
      </dsp:txBody>
      <dsp:txXfrm>
        <a:off x="4224042" y="282628"/>
        <a:ext cx="2329344" cy="345600"/>
      </dsp:txXfrm>
    </dsp:sp>
    <dsp:sp modelId="{029480DF-2572-4721-ADC8-41FBBD591444}">
      <dsp:nvSpPr>
        <dsp:cNvPr id="0" name=""/>
        <dsp:cNvSpPr/>
      </dsp:nvSpPr>
      <dsp:spPr>
        <a:xfrm>
          <a:off x="3746948" y="628228"/>
          <a:ext cx="2329344" cy="422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he-IL" sz="1200" b="1" u="sng" kern="1200" dirty="0">
              <a:latin typeface="Gisha" panose="020B0502040204020203" pitchFamily="34" charset="-79"/>
              <a:cs typeface="Gisha" panose="020B0502040204020203" pitchFamily="34" charset="-79"/>
            </a:rPr>
            <a:t>נושאים לדוגמה: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ספר לי על משהו מעניין שלמדת היום בשיעור?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>
              <a:latin typeface="Gisha" panose="020B0502040204020203" pitchFamily="34" charset="-79"/>
              <a:cs typeface="Gisha" panose="020B0502040204020203" pitchFamily="34" charset="-79"/>
            </a:rPr>
            <a:t>תחביבים</a:t>
          </a:r>
          <a:endParaRPr lang="en-US" sz="1200" kern="120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>
              <a:latin typeface="Gisha" panose="020B0502040204020203" pitchFamily="34" charset="-79"/>
              <a:cs typeface="Gisha" panose="020B0502040204020203" pitchFamily="34" charset="-79"/>
            </a:rPr>
            <a:t>אוכל אהוב</a:t>
          </a:r>
          <a:endParaRPr lang="en-US" sz="1200" kern="120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>
              <a:latin typeface="Gisha" panose="020B0502040204020203" pitchFamily="34" charset="-79"/>
              <a:cs typeface="Gisha" panose="020B0502040204020203" pitchFamily="34" charset="-79"/>
            </a:rPr>
            <a:t>משפחה- ספר לי על המשפחה שלך</a:t>
          </a:r>
          <a:endParaRPr lang="en-US" sz="1200" kern="120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>
              <a:latin typeface="Gisha" panose="020B0502040204020203" pitchFamily="34" charset="-79"/>
              <a:cs typeface="Gisha" panose="020B0502040204020203" pitchFamily="34" charset="-79"/>
            </a:rPr>
            <a:t>חוגים</a:t>
          </a:r>
          <a:endParaRPr lang="en-US" sz="1200" kern="120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חלומות- מה אני רוצה לעשות כשאהיה גדולה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איזה דברים מסקרנים אותך?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he-IL" sz="1200" b="1" u="sng" kern="1200" dirty="0">
              <a:latin typeface="Gisha" panose="020B0502040204020203" pitchFamily="34" charset="-79"/>
              <a:cs typeface="Gisha" panose="020B0502040204020203" pitchFamily="34" charset="-79"/>
            </a:rPr>
            <a:t>שאלות לדוגמה:</a:t>
          </a:r>
          <a:endParaRPr lang="en-US" sz="1200" b="1" u="sng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שתף.י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אותי במשהו טוב ומשהו פחות טוב שהיה בשבוע שלך?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למה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הכי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מתגעגע.ת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יש סיטואציה מבאסת שקרתה לך און ליין...? משהו שהרגיש שחוצה את הגבול שלך?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מה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עושה ביומיום שלך?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איך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מרגיש.ה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כשמשעמם לך?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815172" y="696452"/>
        <a:ext cx="2192896" cy="4086352"/>
      </dsp:txXfrm>
    </dsp:sp>
    <dsp:sp modelId="{3DC7F43B-9E6E-47E2-9238-167E8177261F}">
      <dsp:nvSpPr>
        <dsp:cNvPr id="0" name=""/>
        <dsp:cNvSpPr/>
      </dsp:nvSpPr>
      <dsp:spPr>
        <a:xfrm rot="10800000">
          <a:off x="3122307" y="165459"/>
          <a:ext cx="748614" cy="579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kern="120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 rot="10800000">
        <a:off x="3296289" y="281447"/>
        <a:ext cx="574632" cy="347963"/>
      </dsp:txXfrm>
    </dsp:sp>
    <dsp:sp modelId="{2F2CB754-52C4-4AF5-B7CF-2DE51473CBAD}">
      <dsp:nvSpPr>
        <dsp:cNvPr id="0" name=""/>
        <dsp:cNvSpPr/>
      </dsp:nvSpPr>
      <dsp:spPr>
        <a:xfrm>
          <a:off x="426088" y="282628"/>
          <a:ext cx="2329344" cy="51839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סיום</a:t>
          </a:r>
        </a:p>
      </dsp:txBody>
      <dsp:txXfrm>
        <a:off x="482217" y="282628"/>
        <a:ext cx="2329344" cy="345600"/>
      </dsp:txXfrm>
    </dsp:sp>
    <dsp:sp modelId="{3BAFDF64-F031-4ABD-8674-B2E950556159}">
      <dsp:nvSpPr>
        <dsp:cNvPr id="0" name=""/>
        <dsp:cNvSpPr/>
      </dsp:nvSpPr>
      <dsp:spPr>
        <a:xfrm>
          <a:off x="5123" y="628228"/>
          <a:ext cx="2329344" cy="422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זו תקופה מורכבת לכולנו, חשוב לי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שתדע.י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שאני כתובת ופה בשבילך, הכי הכי אשמח ואתרגש אם תפני אלי, אפשר גם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בוואטצאפ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אם לדבר זה מוזר או מביך"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ממש שמחתי לדבר איתך ולהקשיב לדברים שמעסיקים אותך בימים האלה. חשוב לי להגיד לך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שאת.ה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חשוב.ה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לי ואני כתובת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בשבילך.ובכלל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,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את.ה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תמיד </a:t>
          </a:r>
          <a:r>
            <a:rPr lang="he-IL" sz="1200" kern="1200" dirty="0" err="1">
              <a:latin typeface="Gisha" panose="020B0502040204020203" pitchFamily="34" charset="-79"/>
              <a:cs typeface="Gisha" panose="020B0502040204020203" pitchFamily="34" charset="-79"/>
            </a:rPr>
            <a:t>מוזמן.ת</a:t>
          </a:r>
          <a:r>
            <a:rPr lang="he-IL" sz="1200" kern="1200" dirty="0">
              <a:latin typeface="Gisha" panose="020B0502040204020203" pitchFamily="34" charset="-79"/>
              <a:cs typeface="Gisha" panose="020B0502040204020203" pitchFamily="34" charset="-79"/>
            </a:rPr>
            <a:t> להתקשר ולשתף אותי במחשבות, תחושות או כל נושא שתרצה/י לשתף אותי בו.</a:t>
          </a:r>
          <a:endParaRPr lang="en-US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73347" y="696452"/>
        <a:ext cx="2192896" cy="408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1"/>
          <a:lstStyle>
            <a:lvl1pPr algn="l">
              <a:defRPr sz="1200"/>
            </a:lvl1pPr>
          </a:lstStyle>
          <a:p>
            <a:fld id="{B8F501A3-2CAD-4D1C-B2FA-882A7FDE84B8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1" anchor="b"/>
          <a:lstStyle>
            <a:lvl1pPr algn="l">
              <a:defRPr sz="1200"/>
            </a:lvl1pPr>
          </a:lstStyle>
          <a:p>
            <a:fld id="{B7AB5458-310B-4610-8C76-1E5BABC31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22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B5458-310B-4610-8C76-1E5BABC31A1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9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7BDF21-37B4-449F-8792-FCCE55882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E2221F3-44EF-4039-A479-1EE8E169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AEF529-8C02-4897-B318-F738B2CF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762079-30E9-49CB-8643-C28D9E64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C5D529-6D9B-4C75-9AB4-2B667CD0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15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8E3686-16A6-4691-93DF-1B85F90B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E104F02-AFD7-485C-95D3-2A12ADE59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BB5F20-2292-4FE4-B8EF-E56E150F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2B830F-FE51-4336-B2F6-9AFF99BD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53ABBC-3B40-4DEA-8976-D3703EE9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731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E6734DC-80AD-403C-8741-D8A845320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657DE41-8FFC-46F2-9B4C-15767286B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0E9C95-9E7A-4FE6-99BA-F193E95A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5E3C76-A3C1-4275-ADD7-090E9185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8A5E074-D8E8-4BF9-A14F-93825F98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43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B8A374-F293-4F39-808E-0D9B7AEB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42761D-E73F-439D-A8CC-13B5FA76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F5DCBC-4263-4E43-893D-09C222E8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147CAE-62AC-4AB4-AF6B-DDA07AC4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AC4FF9-5952-4E55-AC35-9A9101F2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6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C46FD6-BD94-4C5E-A3D0-436FCF1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C2AEB2F-5B21-4910-BA7E-70B7D53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170791-2A00-4C31-817A-01867977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E9E774-0530-464B-92A4-F3576D2C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FA4BB6-03E4-4450-8B5E-6DC2A699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50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1D681F-4A3A-4D47-B17B-0094AF58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4387A7-E214-4635-A1C8-91BD35D95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0779F6-906A-4824-9ACE-E7F503C5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FEF3BC8-9B4D-487C-9F20-48E18BD8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8E6C42E-592B-4509-81CF-329E79B1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F2100EB-52B9-4EDB-8B46-2CD99182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3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ECA219-B4DD-4BE2-94BE-159E667B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3A4992-56CD-4D8E-9348-B845C0D2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0F214B1-C5BE-424C-AE98-CE76D48C2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340A7BB-037A-4F0D-B299-7AF5EB4C6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5DEF515-2CB3-4888-9EB1-F38A2D04D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3871EA5-553A-41BF-B0AB-0E124E44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538EDDF-2973-40A5-8330-FF12AA05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9A74269-D7E5-4C95-972E-A6569E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4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BFDDAD-636C-46EB-A3C1-FC756BF5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171AC06-7BFD-4E03-B332-AF10D944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083738A-A6ED-42BC-993F-7AD8EE4F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25E5CB4-3BCA-4915-BC5B-5B4D00EE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7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2432FD9-B83A-4E6F-A13C-6FF7126A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EA527E5-6FE4-476B-9B04-481376B0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AF33CDD-D9F3-4780-876D-2A914816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83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2F7578-9B72-4AC8-A81B-00E3920F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8FF2C0-8A0A-4D0B-A02F-FE74C7C5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5991035-3F2C-4CD0-8916-DAF98EE5C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2A66C05-4E27-4F2B-A3AC-4EA22686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A3680CD-8030-4120-B9DD-6A11B6AB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DB29C2-3648-4043-88B9-D4811BF2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0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3BF0F-71BB-4E2E-8DCD-FB3D16F9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2AEA757-6462-4AD4-AA57-AEED3BC86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CBE76A5-BD2A-4541-BDD9-69C1D5F67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A1DB517-A683-473C-AB17-5056934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BBBE3F-7246-47E1-B6CE-F4BC4364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0E07FA0-C6DA-4B8D-B256-810A003C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1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79AA50E-DFF2-4589-BEFE-D57CE06B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52C52A-19F7-4CE6-9705-739A62F1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005C13-838E-47A7-BDBD-405414E32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CD03-8075-4572-8360-813F6D62D0B0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3751A3-66D6-4C5B-96FD-201F2029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DB5E68-C9DD-43A4-9236-312A1F023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FF27-34F3-4670-BBA0-3BD7613F88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99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7AD324-A5C4-4C0C-8063-74FC0985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1" y="177800"/>
            <a:ext cx="12068174" cy="3098800"/>
          </a:xfrm>
        </p:spPr>
        <p:txBody>
          <a:bodyPr/>
          <a:lstStyle/>
          <a:p>
            <a:pPr algn="ctr"/>
            <a:r>
              <a:rPr lang="he-IL" b="1" dirty="0">
                <a:cs typeface="ArbelMF" panose="05000000000000000000" pitchFamily="2" charset="-79"/>
              </a:rPr>
              <a:t>מניעה והתמודדות עם התנהגויות סיכון </a:t>
            </a:r>
            <a:br>
              <a:rPr lang="he-IL" b="1" dirty="0">
                <a:cs typeface="ArbelMF" panose="05000000000000000000" pitchFamily="2" charset="-79"/>
              </a:rPr>
            </a:br>
            <a:r>
              <a:rPr lang="he-IL" sz="4400" b="1" dirty="0">
                <a:cs typeface="ArbelMF" panose="05000000000000000000" pitchFamily="2" charset="-79"/>
              </a:rPr>
              <a:t>סדנה לצוותי הדרכה</a:t>
            </a:r>
            <a:endParaRPr lang="he-IL" b="1" dirty="0">
              <a:cs typeface="ArbelMF" panose="05000000000000000000" pitchFamily="2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2768EC-460B-4F88-B972-FF2B0A012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belMF" panose="05000000000000000000" pitchFamily="2" charset="-79"/>
              </a:rPr>
              <a:t>מחלקת הדרכה </a:t>
            </a:r>
          </a:p>
          <a:p>
            <a:pPr algn="ctr"/>
            <a:r>
              <a:rPr lang="he-IL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belMF" panose="05000000000000000000" pitchFamily="2" charset="-79"/>
              </a:rPr>
              <a:t>דניאל </a:t>
            </a:r>
            <a:r>
              <a:rPr lang="he-IL" b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belMF" panose="05000000000000000000" pitchFamily="2" charset="-79"/>
              </a:rPr>
              <a:t>ווישגרוצקי</a:t>
            </a:r>
            <a:r>
              <a:rPr lang="he-IL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belMF" panose="05000000000000000000" pitchFamily="2" charset="-79"/>
              </a:rPr>
              <a:t> – הדר סקג'יו</a:t>
            </a:r>
          </a:p>
          <a:p>
            <a:pPr algn="ctr"/>
            <a:endParaRPr lang="he-IL" b="1" dirty="0">
              <a:solidFill>
                <a:schemeClr val="accent6">
                  <a:lumMod val="60000"/>
                  <a:lumOff val="40000"/>
                </a:schemeClr>
              </a:solidFill>
              <a:cs typeface="ArbelMF" panose="05000000000000000000" pitchFamily="2" charset="-79"/>
            </a:endParaRPr>
          </a:p>
        </p:txBody>
      </p:sp>
      <p:pic>
        <p:nvPicPr>
          <p:cNvPr id="5" name="תמונה 4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432937EB-9FFA-4878-887C-C0AEAC2C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5" b="99010" l="10000" r="90000">
                        <a14:foregroundMark x1="46400" y1="9901" x2="53200" y2="12376"/>
                        <a14:foregroundMark x1="49600" y1="2970" x2="50400" y2="2970"/>
                        <a14:foregroundMark x1="50000" y1="99010" x2="50400" y2="9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" y="4822825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דיאגרמה 14">
            <a:extLst>
              <a:ext uri="{FF2B5EF4-FFF2-40B4-BE49-F238E27FC236}">
                <a16:creationId xmlns:a16="http://schemas.microsoft.com/office/drawing/2014/main" id="{C6D470AF-935B-4658-929D-E63D9529A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120899"/>
              </p:ext>
            </p:extLst>
          </p:nvPr>
        </p:nvGraphicFramePr>
        <p:xfrm>
          <a:off x="2476500" y="-55527"/>
          <a:ext cx="9429750" cy="654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תיבת טקסט 2">
            <a:extLst>
              <a:ext uri="{FF2B5EF4-FFF2-40B4-BE49-F238E27FC236}">
                <a16:creationId xmlns:a16="http://schemas.microsoft.com/office/drawing/2014/main" id="{8F8991EA-3AFD-48BF-8FAC-3D482173AF0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400" y="952507"/>
            <a:ext cx="2054066" cy="16554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פעולות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שיחות אישיות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ערנות לרשתות חברתיות</a:t>
            </a:r>
            <a:r>
              <a:rPr kumimoji="0" lang="en-US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חידוד והגדרה של גבולו</a:t>
            </a:r>
            <a:r>
              <a:rPr lang="he-IL" altLang="he-IL" dirty="0">
                <a:latin typeface="Gisha" panose="020B0502040204020203" pitchFamily="34" charset="-79"/>
                <a:ea typeface="MS Mincho" panose="02020609040205080304" pitchFamily="49" charset="-128"/>
                <a:cs typeface="ArbelMF" panose="05000000000000000000" pitchFamily="2" charset="-79"/>
              </a:rPr>
              <a:t>ת</a:t>
            </a:r>
            <a:endParaRPr kumimoji="0" lang="en-US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belMF" panose="05000000000000000000" pitchFamily="2" charset="-79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065B773B-434C-4F53-86C4-572FA13C17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396" y="2994429"/>
            <a:ext cx="2054067" cy="18017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זיהוי- אבחון של הסיטואציה: מי לוקח חלק, מה בדיוק קורה, מתי</a:t>
            </a:r>
            <a:endParaRPr kumimoji="0" lang="en-US" altLang="he-I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belMF" panose="050000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דיווח וחיבור של ההורים, מורים </a:t>
            </a:r>
            <a:endParaRPr kumimoji="0" lang="en-US" altLang="he-I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belMF" panose="050000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קיום שיחות וניסיון למנוע</a:t>
            </a:r>
            <a:endParaRPr kumimoji="0" lang="en-US" altLang="he-I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belMF" panose="050000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מענה חינוכי ומשמעתי- בהתאם לאירוע </a:t>
            </a: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belMF" panose="05000000000000000000" pitchFamily="2" charset="-79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9E8B0BC1-5FFC-4A4F-AF5B-FB85128E19C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396" y="5182684"/>
            <a:ext cx="2054067" cy="15846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שיחות אישיות </a:t>
            </a:r>
            <a:endParaRPr kumimoji="0" lang="en-US" altLang="he-I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belMF" panose="050000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דיווח להורים </a:t>
            </a:r>
            <a:endParaRPr kumimoji="0" lang="en-US" altLang="he-I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belMF" panose="050000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ArbelMF" panose="05000000000000000000" pitchFamily="2" charset="-79"/>
              </a:rPr>
              <a:t>מענה חינוכי ומשמעתי בהתאם לאירוע </a:t>
            </a:r>
            <a:endParaRPr kumimoji="0" lang="he-IL" altLang="he-I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belMF" panose="05000000000000000000" pitchFamily="2" charset="-79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26B8DF90-D7E1-48A2-9540-72132451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817ACB89-C9B3-4AB9-8461-B3555DE2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9B23C448-5AD4-4A2A-87C3-F3DEB6D6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F36AE8-6143-4844-943F-4B588C723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" name="חץ: שמאלה 1">
            <a:extLst>
              <a:ext uri="{FF2B5EF4-FFF2-40B4-BE49-F238E27FC236}">
                <a16:creationId xmlns:a16="http://schemas.microsoft.com/office/drawing/2014/main" id="{BA25EF34-205D-408B-8DA7-C7B61F2556BB}"/>
              </a:ext>
            </a:extLst>
          </p:cNvPr>
          <p:cNvSpPr/>
          <p:nvPr/>
        </p:nvSpPr>
        <p:spPr>
          <a:xfrm>
            <a:off x="2206462" y="1981200"/>
            <a:ext cx="270037" cy="2476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F0E80AF2-6983-490B-AC07-DE2B306CD3D9}"/>
              </a:ext>
            </a:extLst>
          </p:cNvPr>
          <p:cNvSpPr/>
          <p:nvPr/>
        </p:nvSpPr>
        <p:spPr>
          <a:xfrm>
            <a:off x="2206460" y="3579494"/>
            <a:ext cx="270037" cy="2476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460943C8-34D3-436E-A932-AEAB355BCAE4}"/>
              </a:ext>
            </a:extLst>
          </p:cNvPr>
          <p:cNvSpPr/>
          <p:nvPr/>
        </p:nvSpPr>
        <p:spPr>
          <a:xfrm>
            <a:off x="2206460" y="5360669"/>
            <a:ext cx="270037" cy="2476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35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9F24F772-2786-4430-974A-107FCD5D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9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איזה תחושות, דילמות, אתגרים צפים כשאתם חושבים על התמודדות עם התנהגויות סיכון</a:t>
            </a:r>
          </a:p>
        </p:txBody>
      </p:sp>
      <p:pic>
        <p:nvPicPr>
          <p:cNvPr id="7" name="תמונה 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28AFE8C-2658-458A-97DC-E261ED153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8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FE35D1-7C47-43F2-833C-E336FC73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537E9B-F0B6-4D7A-83BE-AC060327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33C9317-7C99-4087-A4D8-119CB9F0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8" t="9931" r="19333" b="12148"/>
          <a:stretch/>
        </p:blipFill>
        <p:spPr>
          <a:xfrm>
            <a:off x="40640" y="213359"/>
            <a:ext cx="12110720" cy="777760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1FD41E2-9192-492A-93A0-9C0FD9C0B609}"/>
              </a:ext>
            </a:extLst>
          </p:cNvPr>
          <p:cNvSpPr txBox="1"/>
          <p:nvPr/>
        </p:nvSpPr>
        <p:spPr>
          <a:xfrm>
            <a:off x="485775" y="5610226"/>
            <a:ext cx="1504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ראש"גדי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/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ו'-ח'</a:t>
            </a:r>
          </a:p>
        </p:txBody>
      </p:sp>
    </p:spTree>
    <p:extLst>
      <p:ext uri="{BB962C8B-B14F-4D97-AF65-F5344CB8AC3E}">
        <p14:creationId xmlns:p14="http://schemas.microsoft.com/office/powerpoint/2010/main" val="8015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AF0782-2E17-4DF1-B08B-34AA2DAB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E21DBF-278B-4850-97E2-CB5C88D6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E6A3EEE-63E0-4E6B-B561-A424B287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9" t="11250" r="19688" b="22639"/>
          <a:stretch/>
        </p:blipFill>
        <p:spPr>
          <a:xfrm>
            <a:off x="238125" y="188655"/>
            <a:ext cx="11953875" cy="64806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4D79B09-5CC1-48D4-8DB2-D5AAE87E1328}"/>
              </a:ext>
            </a:extLst>
          </p:cNvPr>
          <p:cNvSpPr txBox="1"/>
          <p:nvPr/>
        </p:nvSpPr>
        <p:spPr>
          <a:xfrm>
            <a:off x="485775" y="5610226"/>
            <a:ext cx="1504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ראש"גדי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/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ד'-ה'</a:t>
            </a:r>
          </a:p>
        </p:txBody>
      </p:sp>
    </p:spTree>
    <p:extLst>
      <p:ext uri="{BB962C8B-B14F-4D97-AF65-F5344CB8AC3E}">
        <p14:creationId xmlns:p14="http://schemas.microsoft.com/office/powerpoint/2010/main" val="107649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4961CC-20AB-48CD-B514-9F1214F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ArbelMF" panose="05000000000000000000" pitchFamily="2" charset="-79"/>
              </a:rPr>
              <a:t>שאלות שחשוב שאשאל את עצמי לגבי צוות ההדרכה שלי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4495C8-2264-427D-BCC0-AF090FA0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337118"/>
            <a:ext cx="11058524" cy="2149158"/>
          </a:xfrm>
        </p:spPr>
        <p:txBody>
          <a:bodyPr>
            <a:normAutofit/>
          </a:bodyPr>
          <a:lstStyle/>
          <a:p>
            <a:r>
              <a:rPr lang="he-IL" dirty="0">
                <a:cs typeface="ArbelMF" panose="05000000000000000000" pitchFamily="2" charset="-79"/>
              </a:rPr>
              <a:t>מה אני </a:t>
            </a:r>
            <a:r>
              <a:rPr lang="he-IL" dirty="0" err="1">
                <a:cs typeface="ArbelMF" panose="05000000000000000000" pitchFamily="2" charset="-79"/>
              </a:rPr>
              <a:t>צריכ.ה</a:t>
            </a:r>
            <a:r>
              <a:rPr lang="he-IL" dirty="0">
                <a:cs typeface="ArbelMF" panose="05000000000000000000" pitchFamily="2" charset="-79"/>
              </a:rPr>
              <a:t> לעשות כדי שמדריכים שלי יבינו את המקום בו החניכים נמצאים </a:t>
            </a:r>
          </a:p>
          <a:p>
            <a:r>
              <a:rPr lang="he-IL" dirty="0">
                <a:cs typeface="ArbelMF" panose="05000000000000000000" pitchFamily="2" charset="-79"/>
              </a:rPr>
              <a:t>לאור הקשיים שהצפנו קודם, מה אני </a:t>
            </a:r>
            <a:r>
              <a:rPr lang="he-IL" dirty="0" err="1">
                <a:cs typeface="ArbelMF" panose="05000000000000000000" pitchFamily="2" charset="-79"/>
              </a:rPr>
              <a:t>צריכ.ה</a:t>
            </a:r>
            <a:r>
              <a:rPr lang="he-IL" dirty="0">
                <a:cs typeface="ArbelMF" panose="05000000000000000000" pitchFamily="2" charset="-79"/>
              </a:rPr>
              <a:t> לתת להם כדי להתמודד עם הסיטואציות השונות </a:t>
            </a:r>
            <a:r>
              <a:rPr lang="he-IL" dirty="0" err="1">
                <a:cs typeface="ArbelMF" panose="05000000000000000000" pitchFamily="2" charset="-79"/>
              </a:rPr>
              <a:t>בבטחון</a:t>
            </a:r>
            <a:r>
              <a:rPr lang="he-IL" dirty="0">
                <a:cs typeface="ArbelMF" panose="05000000000000000000" pitchFamily="2" charset="-79"/>
              </a:rPr>
              <a:t>? </a:t>
            </a:r>
          </a:p>
          <a:p>
            <a:r>
              <a:rPr lang="he-IL" dirty="0">
                <a:cs typeface="ArbelMF" panose="05000000000000000000" pitchFamily="2" charset="-79"/>
              </a:rPr>
              <a:t>האם כל התנהגות מסכנת תצריך מאיתנו התמודדות שונה? במידה וכן איזה? 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B925CA53-FDBA-475C-9202-1BD45C220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5430C0-C8A5-4D73-83C7-14EF2B74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ArbelMF" panose="05000000000000000000" pitchFamily="2" charset="-79"/>
              </a:rPr>
              <a:t>אז איך אפשר בכלל למנוע התנהגויות סיכון היום? 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FA8A7B8D-E075-4AE6-91B2-FBEF304B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9335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7B652E0-0683-4FEC-ACBA-D96B22B07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4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E0031B-0EBD-43A5-BBDA-E2954DBB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401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קווים מנחים למניעה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E95D35-CF32-499E-9D2F-5ECD8A5E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013" y="1839343"/>
            <a:ext cx="2399129" cy="2250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u="sng" dirty="0">
                <a:latin typeface="Gisha" panose="020B0502040204020203" pitchFamily="34" charset="-79"/>
                <a:cs typeface="ArbelMF" panose="05000000000000000000" pitchFamily="2" charset="-79"/>
              </a:rPr>
              <a:t>נוכחות </a:t>
            </a:r>
          </a:p>
        </p:txBody>
      </p:sp>
      <p:pic>
        <p:nvPicPr>
          <p:cNvPr id="7" name="גרפיקה 6" descr="לחיים">
            <a:extLst>
              <a:ext uri="{FF2B5EF4-FFF2-40B4-BE49-F238E27FC236}">
                <a16:creationId xmlns:a16="http://schemas.microsoft.com/office/drawing/2014/main" id="{D8EF939B-2E58-4D56-8CCA-C308096D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9644" y="3005368"/>
            <a:ext cx="914400" cy="914400"/>
          </a:xfrm>
          <a:prstGeom prst="rect">
            <a:avLst/>
          </a:prstGeom>
        </p:spPr>
      </p:pic>
      <p:pic>
        <p:nvPicPr>
          <p:cNvPr id="9" name="גרפיקה 8" descr="משרוקית">
            <a:extLst>
              <a:ext uri="{FF2B5EF4-FFF2-40B4-BE49-F238E27FC236}">
                <a16:creationId xmlns:a16="http://schemas.microsoft.com/office/drawing/2014/main" id="{BE95B66B-86F8-4975-85A1-44DB2CA87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00" y="4089700"/>
            <a:ext cx="914400" cy="914400"/>
          </a:xfrm>
          <a:prstGeom prst="rect">
            <a:avLst/>
          </a:prstGeom>
        </p:spPr>
      </p:pic>
      <p:pic>
        <p:nvPicPr>
          <p:cNvPr id="11" name="גרפיקה 10" descr="להטוטן">
            <a:extLst>
              <a:ext uri="{FF2B5EF4-FFF2-40B4-BE49-F238E27FC236}">
                <a16:creationId xmlns:a16="http://schemas.microsoft.com/office/drawing/2014/main" id="{E24F2022-BBF7-46D8-A5E4-7722BB19F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86188">
            <a:off x="6325514" y="2971800"/>
            <a:ext cx="914400" cy="914400"/>
          </a:xfrm>
          <a:prstGeom prst="rect">
            <a:avLst/>
          </a:prstGeom>
        </p:spPr>
      </p:pic>
      <p:pic>
        <p:nvPicPr>
          <p:cNvPr id="15" name="גרפיקה 14" descr="חיבורים">
            <a:extLst>
              <a:ext uri="{FF2B5EF4-FFF2-40B4-BE49-F238E27FC236}">
                <a16:creationId xmlns:a16="http://schemas.microsoft.com/office/drawing/2014/main" id="{5EA7FA9F-E219-4E2C-A338-32797CF32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971" y="2755547"/>
            <a:ext cx="914400" cy="914400"/>
          </a:xfrm>
          <a:prstGeom prst="rect">
            <a:avLst/>
          </a:prstGeom>
        </p:spPr>
      </p:pic>
      <p:pic>
        <p:nvPicPr>
          <p:cNvPr id="17" name="גרפיקה 16" descr="תמונות פולארויד">
            <a:extLst>
              <a:ext uri="{FF2B5EF4-FFF2-40B4-BE49-F238E27FC236}">
                <a16:creationId xmlns:a16="http://schemas.microsoft.com/office/drawing/2014/main" id="{C614FB44-9D36-47AE-8C32-AB7A495C58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858" y="3036765"/>
            <a:ext cx="914400" cy="914400"/>
          </a:xfrm>
          <a:prstGeom prst="rect">
            <a:avLst/>
          </a:prstGeom>
        </p:spPr>
      </p:pic>
      <p:pic>
        <p:nvPicPr>
          <p:cNvPr id="19" name="גרפיקה 18" descr="משפיע">
            <a:extLst>
              <a:ext uri="{FF2B5EF4-FFF2-40B4-BE49-F238E27FC236}">
                <a16:creationId xmlns:a16="http://schemas.microsoft.com/office/drawing/2014/main" id="{4AED91C9-7415-4642-BDF3-8A9499CB6E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1377" y="2755547"/>
            <a:ext cx="914400" cy="914400"/>
          </a:xfrm>
          <a:prstGeom prst="rect">
            <a:avLst/>
          </a:prstGeom>
        </p:spPr>
      </p:pic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9B27912B-B594-41DC-A9E0-D982F18992F9}"/>
              </a:ext>
            </a:extLst>
          </p:cNvPr>
          <p:cNvSpPr txBox="1">
            <a:spLocks/>
          </p:cNvSpPr>
          <p:nvPr/>
        </p:nvSpPr>
        <p:spPr>
          <a:xfrm>
            <a:off x="531000" y="4406388"/>
            <a:ext cx="11051400" cy="1931865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            </a:t>
            </a:r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דגשים!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פרקטיקה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לחוות בעצמי שאני אוכל להעתיק אותה לחניכים שלי (הדרכה שקופה)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כלים טיפוליים("פנטזיית המציל")- דיווח, אנשי מקצוע </a:t>
            </a:r>
          </a:p>
          <a:p>
            <a:pPr marL="0" indent="0">
              <a:buNone/>
            </a:pPr>
            <a:endParaRPr lang="he-IL" dirty="0">
              <a:latin typeface="Gisha" panose="020B0502040204020203" pitchFamily="34" charset="-79"/>
              <a:cs typeface="ArbelMF" panose="05000000000000000000" pitchFamily="2" charset="-79"/>
            </a:endParaRPr>
          </a:p>
          <a:p>
            <a:pPr marL="514350" indent="-514350">
              <a:buFont typeface="+mj-lt"/>
              <a:buAutoNum type="arabicPeriod"/>
            </a:pPr>
            <a:endParaRPr lang="he-IL" dirty="0">
              <a:latin typeface="Gisha" panose="020B0502040204020203" pitchFamily="34" charset="-79"/>
              <a:cs typeface="ArbelMF" panose="05000000000000000000" pitchFamily="2" charset="-79"/>
            </a:endParaRPr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7F5E0BC6-6900-482B-B885-1E9BF91E6495}"/>
              </a:ext>
            </a:extLst>
          </p:cNvPr>
          <p:cNvSpPr txBox="1">
            <a:spLocks/>
          </p:cNvSpPr>
          <p:nvPr/>
        </p:nvSpPr>
        <p:spPr>
          <a:xfrm>
            <a:off x="6075810" y="1839343"/>
            <a:ext cx="2399129" cy="2250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b="1" u="sng" dirty="0">
                <a:latin typeface="Gisha" panose="020B0502040204020203" pitchFamily="34" charset="-79"/>
                <a:cs typeface="ArbelMF" panose="05000000000000000000" pitchFamily="2" charset="-79"/>
              </a:rPr>
              <a:t>ליצור משמעות</a:t>
            </a:r>
          </a:p>
        </p:txBody>
      </p:sp>
      <p:sp>
        <p:nvSpPr>
          <p:cNvPr id="25" name="מציין מיקום תוכן 2">
            <a:extLst>
              <a:ext uri="{FF2B5EF4-FFF2-40B4-BE49-F238E27FC236}">
                <a16:creationId xmlns:a16="http://schemas.microsoft.com/office/drawing/2014/main" id="{7D8C57D2-BA66-434C-A74B-9A12519F8792}"/>
              </a:ext>
            </a:extLst>
          </p:cNvPr>
          <p:cNvSpPr txBox="1">
            <a:spLocks/>
          </p:cNvSpPr>
          <p:nvPr/>
        </p:nvSpPr>
        <p:spPr>
          <a:xfrm>
            <a:off x="3122607" y="1839343"/>
            <a:ext cx="2399129" cy="2250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b="1" u="sng" dirty="0">
                <a:latin typeface="Gisha" panose="020B0502040204020203" pitchFamily="34" charset="-79"/>
                <a:cs typeface="ArbelMF" panose="05000000000000000000" pitchFamily="2" charset="-79"/>
              </a:rPr>
              <a:t>שותפים </a:t>
            </a:r>
          </a:p>
        </p:txBody>
      </p:sp>
      <p:sp>
        <p:nvSpPr>
          <p:cNvPr id="26" name="מציין מיקום תוכן 2">
            <a:extLst>
              <a:ext uri="{FF2B5EF4-FFF2-40B4-BE49-F238E27FC236}">
                <a16:creationId xmlns:a16="http://schemas.microsoft.com/office/drawing/2014/main" id="{EC4446CD-54ED-4FC9-80B2-C1D4427C524B}"/>
              </a:ext>
            </a:extLst>
          </p:cNvPr>
          <p:cNvSpPr txBox="1">
            <a:spLocks/>
          </p:cNvSpPr>
          <p:nvPr/>
        </p:nvSpPr>
        <p:spPr>
          <a:xfrm>
            <a:off x="166439" y="1839343"/>
            <a:ext cx="2399129" cy="2250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b="1" u="sng" dirty="0">
                <a:latin typeface="Gisha" panose="020B0502040204020203" pitchFamily="34" charset="-79"/>
                <a:cs typeface="ArbelMF" panose="05000000000000000000" pitchFamily="2" charset="-79"/>
              </a:rPr>
              <a:t>חיזוק התא הקבוצתי</a:t>
            </a:r>
          </a:p>
        </p:txBody>
      </p:sp>
    </p:spTree>
    <p:extLst>
      <p:ext uri="{BB962C8B-B14F-4D97-AF65-F5344CB8AC3E}">
        <p14:creationId xmlns:p14="http://schemas.microsoft.com/office/powerpoint/2010/main" val="30897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5CDA847-7CAB-4EBB-AC90-5538617A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154090"/>
            <a:ext cx="1936436" cy="156464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5A3ADA5-8C24-4F54-ADCE-3DC87A605889}"/>
              </a:ext>
            </a:extLst>
          </p:cNvPr>
          <p:cNvSpPr txBox="1"/>
          <p:nvPr/>
        </p:nvSpPr>
        <p:spPr>
          <a:xfrm>
            <a:off x="1428548" y="493123"/>
            <a:ext cx="80745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he-IL" sz="2800" b="1" u="sng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השאיפה היא להבין: </a:t>
            </a:r>
          </a:p>
          <a:p>
            <a:pPr rtl="1"/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איפה כל </a:t>
            </a:r>
            <a:r>
              <a:rPr lang="he-IL" sz="2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חניכ.ה</a:t>
            </a:r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 </a:t>
            </a:r>
            <a:r>
              <a:rPr lang="he-IL" sz="2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נמצא.ת</a:t>
            </a:r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, </a:t>
            </a:r>
          </a:p>
          <a:p>
            <a:pPr rtl="1"/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מה </a:t>
            </a:r>
            <a:r>
              <a:rPr lang="he-IL" sz="2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איתו.ה</a:t>
            </a:r>
            <a:endParaRPr lang="he-IL" sz="2800" dirty="0">
              <a:latin typeface="Cambria" panose="02040503050406030204" pitchFamily="18" charset="0"/>
              <a:ea typeface="MS Mincho" panose="02020609040205080304" pitchFamily="49" charset="-128"/>
              <a:cs typeface="ArbelMF" panose="05000000000000000000" pitchFamily="2" charset="-79"/>
            </a:endParaRPr>
          </a:p>
          <a:p>
            <a:pPr rtl="1"/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מה המקום שלהם בקבוצה</a:t>
            </a:r>
          </a:p>
          <a:p>
            <a:pPr rtl="1"/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איזה פרטים אישיים אני יודעת או רוצה לדעת ושדרכם אני יכולה להראות לכל </a:t>
            </a:r>
            <a:r>
              <a:rPr lang="he-IL" sz="2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חניכ.ה</a:t>
            </a:r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 שאכפת לי</a:t>
            </a:r>
          </a:p>
          <a:p>
            <a:pPr rtl="1"/>
            <a:endParaRPr lang="he-IL" sz="2800" dirty="0">
              <a:latin typeface="Cambria" panose="02040503050406030204" pitchFamily="18" charset="0"/>
              <a:ea typeface="MS Mincho" panose="02020609040205080304" pitchFamily="49" charset="-128"/>
              <a:cs typeface="ArbelMF" panose="05000000000000000000" pitchFamily="2" charset="-79"/>
            </a:endParaRPr>
          </a:p>
          <a:p>
            <a:pPr rtl="1"/>
            <a:endParaRPr lang="he-IL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belMF" panose="05000000000000000000" pitchFamily="2" charset="-79"/>
            </a:endParaRPr>
          </a:p>
          <a:p>
            <a:pPr rtl="1"/>
            <a:r>
              <a:rPr lang="he-IL" sz="2800" b="1" u="sng" dirty="0"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איך עושים את זה: </a:t>
            </a:r>
          </a:p>
          <a:p>
            <a:pPr marL="457200" indent="-457200" rtl="1">
              <a:buFontTx/>
              <a:buChar char="-"/>
            </a:pPr>
            <a:r>
              <a:rPr lang="he-IL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שיחה אישית </a:t>
            </a:r>
          </a:p>
          <a:p>
            <a:pPr marL="457200" indent="-457200" rtl="1">
              <a:buFontTx/>
              <a:buChar char="-"/>
            </a:pPr>
            <a:r>
              <a:rPr lang="he-IL" sz="2800" dirty="0"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יחס אישי-משהו קטן לבית (מכתב/ערכה/</a:t>
            </a:r>
            <a:r>
              <a:rPr lang="he-IL" sz="2800" dirty="0" err="1"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צ'וקולוק</a:t>
            </a:r>
            <a:r>
              <a:rPr lang="he-IL" sz="2800" dirty="0">
                <a:latin typeface="Cambria" panose="02040503050406030204" pitchFamily="18" charset="0"/>
                <a:ea typeface="MS Mincho" panose="02020609040205080304" pitchFamily="49" charset="-128"/>
                <a:cs typeface="ArbelMF" panose="05000000000000000000" pitchFamily="2" charset="-79"/>
              </a:rPr>
              <a:t>)</a:t>
            </a:r>
          </a:p>
          <a:p>
            <a:pPr marL="457200" indent="-457200" rtl="1">
              <a:buFontTx/>
              <a:buChar char="-"/>
            </a:pP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belMF" panose="05000000000000000000" pitchFamily="2" charset="-79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0C93B9CF-641A-4D59-AC3E-2F2ABDAE7034}"/>
              </a:ext>
            </a:extLst>
          </p:cNvPr>
          <p:cNvGrpSpPr/>
          <p:nvPr/>
        </p:nvGrpSpPr>
        <p:grpSpPr>
          <a:xfrm>
            <a:off x="9670774" y="153113"/>
            <a:ext cx="2289422" cy="2321730"/>
            <a:chOff x="2968166" y="1383"/>
            <a:chExt cx="1212791" cy="11307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ED964AF6-BB57-41D9-860A-AFC016369D20}"/>
                </a:ext>
              </a:extLst>
            </p:cNvPr>
            <p:cNvSpPr/>
            <p:nvPr/>
          </p:nvSpPr>
          <p:spPr>
            <a:xfrm>
              <a:off x="2968166" y="1383"/>
              <a:ext cx="1212791" cy="113074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אליפסה 4">
              <a:extLst>
                <a:ext uri="{FF2B5EF4-FFF2-40B4-BE49-F238E27FC236}">
                  <a16:creationId xmlns:a16="http://schemas.microsoft.com/office/drawing/2014/main" id="{E6468EC1-102E-407D-A735-D0018CFF02B7}"/>
                </a:ext>
              </a:extLst>
            </p:cNvPr>
            <p:cNvSpPr txBox="1"/>
            <p:nvPr/>
          </p:nvSpPr>
          <p:spPr>
            <a:xfrm>
              <a:off x="3145775" y="166977"/>
              <a:ext cx="857573" cy="7995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cs typeface="ArbelMF" panose="05000000000000000000" pitchFamily="2" charset="-79"/>
                </a:rPr>
                <a:t>קשר אישי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2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B3E9A7-8A85-4570-B1B2-F3B017EE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88" y="1657496"/>
            <a:ext cx="8720352" cy="4297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>
              <a:cs typeface="ArbelMF" panose="05000000000000000000" pitchFamily="2" charset="-79"/>
            </a:endParaRPr>
          </a:p>
          <a:p>
            <a:r>
              <a:rPr lang="he-IL" dirty="0">
                <a:cs typeface="ArbelMF" panose="05000000000000000000" pitchFamily="2" charset="-79"/>
              </a:rPr>
              <a:t>זמני הפעולה- יכולת הקשב </a:t>
            </a:r>
          </a:p>
          <a:p>
            <a:pPr lvl="0" rtl="1"/>
            <a:r>
              <a:rPr lang="he-IL" dirty="0">
                <a:cs typeface="ArbelMF" panose="05000000000000000000" pitchFamily="2" charset="-79"/>
              </a:rPr>
              <a:t>אמנה קבוצתית/חוזה התנהגות קבוצתית- איך מקפידים, כמה מקפידים</a:t>
            </a:r>
          </a:p>
          <a:p>
            <a:pPr lvl="0" rtl="1"/>
            <a:r>
              <a:rPr lang="he-IL" sz="2800" dirty="0">
                <a:cs typeface="ArbelMF" panose="05000000000000000000" pitchFamily="2" charset="-79"/>
              </a:rPr>
              <a:t>בניית הקבוצה: עבודה בקבוצות קטנות, </a:t>
            </a:r>
            <a:r>
              <a:rPr lang="he-IL" sz="2800" b="1" i="0" u="sng" dirty="0">
                <a:cs typeface="ArbelMF" panose="05000000000000000000" pitchFamily="2" charset="-79"/>
              </a:rPr>
              <a:t>מרכיבי הפעולה, זמן משחק (יצירת זיכרונות משותפים)</a:t>
            </a:r>
          </a:p>
          <a:p>
            <a:pPr lvl="0" rtl="1"/>
            <a:endParaRPr lang="he-IL" b="1" u="sng" dirty="0">
              <a:cs typeface="ArbelMF" panose="05000000000000000000" pitchFamily="2" charset="-79"/>
            </a:endParaRPr>
          </a:p>
          <a:p>
            <a:pPr lvl="0" rtl="1"/>
            <a:endParaRPr lang="he-IL" b="1" u="sng" dirty="0">
              <a:cs typeface="ArbelMF" panose="05000000000000000000" pitchFamily="2" charset="-79"/>
            </a:endParaRPr>
          </a:p>
          <a:p>
            <a:pPr marL="0" lvl="0" indent="0" rtl="1">
              <a:buNone/>
            </a:pPr>
            <a:r>
              <a:rPr lang="he-IL" dirty="0">
                <a:cs typeface="ArbelMF" panose="05000000000000000000" pitchFamily="2" charset="-79"/>
              </a:rPr>
              <a:t>*חזרה לפעילות פרונטלית- מה הדגשים? 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423518F-A947-41E1-A3BB-008792C8B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173140"/>
            <a:ext cx="1936436" cy="1564640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3FA747A9-DB82-4A5A-9F7D-876568E752B6}"/>
              </a:ext>
            </a:extLst>
          </p:cNvPr>
          <p:cNvGrpSpPr/>
          <p:nvPr/>
        </p:nvGrpSpPr>
        <p:grpSpPr>
          <a:xfrm>
            <a:off x="9462053" y="127751"/>
            <a:ext cx="2488096" cy="2274113"/>
            <a:chOff x="8410104" y="0"/>
            <a:chExt cx="1243721" cy="1291175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850D851D-E7F3-49ED-A5EF-AC092F2B2A94}"/>
                </a:ext>
              </a:extLst>
            </p:cNvPr>
            <p:cNvSpPr/>
            <p:nvPr/>
          </p:nvSpPr>
          <p:spPr>
            <a:xfrm>
              <a:off x="8410104" y="0"/>
              <a:ext cx="1243721" cy="12911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אליפסה 4">
              <a:extLst>
                <a:ext uri="{FF2B5EF4-FFF2-40B4-BE49-F238E27FC236}">
                  <a16:creationId xmlns:a16="http://schemas.microsoft.com/office/drawing/2014/main" id="{A7C6F1DD-2AE0-47F6-8CC0-047EC4BAAB64}"/>
                </a:ext>
              </a:extLst>
            </p:cNvPr>
            <p:cNvSpPr txBox="1"/>
            <p:nvPr/>
          </p:nvSpPr>
          <p:spPr>
            <a:xfrm>
              <a:off x="8592243" y="189088"/>
              <a:ext cx="879443" cy="912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4400" kern="1200">
                  <a:cs typeface="ArbelMF" panose="05000000000000000000" pitchFamily="2" charset="-79"/>
                </a:rPr>
                <a:t>בפעולה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8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31E13D-F53F-4D5E-8984-2BC2BC46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348" y="1313978"/>
            <a:ext cx="9723122" cy="5287629"/>
          </a:xfrm>
        </p:spPr>
        <p:txBody>
          <a:bodyPr>
            <a:normAutofit/>
          </a:bodyPr>
          <a:lstStyle/>
          <a:p>
            <a:r>
              <a:rPr lang="he-IL" sz="2800" dirty="0">
                <a:cs typeface="ArbelMF" panose="05000000000000000000" pitchFamily="2" charset="-79"/>
              </a:rPr>
              <a:t>מחוות קטנות- </a:t>
            </a:r>
            <a:r>
              <a:rPr lang="he-IL" sz="2800" b="1" dirty="0">
                <a:cs typeface="ArbelMF" panose="05000000000000000000" pitchFamily="2" charset="-79"/>
              </a:rPr>
              <a:t>להגדיר שכל </a:t>
            </a:r>
            <a:r>
              <a:rPr lang="he-IL" sz="2800" b="1" dirty="0" err="1">
                <a:cs typeface="ArbelMF" panose="05000000000000000000" pitchFamily="2" charset="-79"/>
              </a:rPr>
              <a:t>חניכ.ה</a:t>
            </a:r>
            <a:r>
              <a:rPr lang="he-IL" sz="2800" b="1" dirty="0">
                <a:cs typeface="ArbelMF" panose="05000000000000000000" pitchFamily="2" charset="-79"/>
              </a:rPr>
              <a:t> מקבלת חוויה שהיא </a:t>
            </a:r>
            <a:r>
              <a:rPr lang="he-IL" sz="2800" b="1" dirty="0" err="1">
                <a:cs typeface="ArbelMF" panose="05000000000000000000" pitchFamily="2" charset="-79"/>
              </a:rPr>
              <a:t>נראת</a:t>
            </a:r>
            <a:r>
              <a:rPr lang="he-IL" sz="2800" b="1" dirty="0">
                <a:cs typeface="ArbelMF" panose="05000000000000000000" pitchFamily="2" charset="-79"/>
              </a:rPr>
              <a:t> בה אחת לשבוע בין אם באופן אישי, בקבוצה קטנה, בהודעה מיני משחקים </a:t>
            </a:r>
            <a:r>
              <a:rPr lang="he-IL" sz="2800" b="1" dirty="0" err="1">
                <a:cs typeface="ArbelMF" panose="05000000000000000000" pitchFamily="2" charset="-79"/>
              </a:rPr>
              <a:t>בוואטספ</a:t>
            </a:r>
            <a:r>
              <a:rPr lang="he-IL" sz="2800" b="1" dirty="0">
                <a:cs typeface="ArbelMF" panose="05000000000000000000" pitchFamily="2" charset="-79"/>
              </a:rPr>
              <a:t> לקבוצה</a:t>
            </a:r>
          </a:p>
          <a:p>
            <a:endParaRPr lang="he-IL" dirty="0">
              <a:cs typeface="ArbelMF" panose="05000000000000000000" pitchFamily="2" charset="-79"/>
            </a:endParaRPr>
          </a:p>
          <a:p>
            <a:pPr lvl="0" rtl="1"/>
            <a:r>
              <a:rPr lang="he-IL" sz="2800" b="1" u="sng" dirty="0">
                <a:cs typeface="ArbelMF" panose="05000000000000000000" pitchFamily="2" charset="-79"/>
              </a:rPr>
              <a:t>איך עושים את זה? </a:t>
            </a:r>
          </a:p>
          <a:p>
            <a:pPr lvl="0" rtl="1"/>
            <a:r>
              <a:rPr lang="he-IL" sz="2800" dirty="0">
                <a:cs typeface="ArbelMF" panose="05000000000000000000" pitchFamily="2" charset="-79"/>
              </a:rPr>
              <a:t>לחגוג יום הולדת בזום, </a:t>
            </a:r>
            <a:r>
              <a:rPr lang="he-IL" sz="2800" dirty="0" err="1">
                <a:cs typeface="ArbelMF" panose="05000000000000000000" pitchFamily="2" charset="-79"/>
              </a:rPr>
              <a:t>בווטסאפ</a:t>
            </a:r>
            <a:r>
              <a:rPr lang="en-US" sz="2800" dirty="0">
                <a:cs typeface="ArbelMF" panose="05000000000000000000" pitchFamily="2" charset="-79"/>
              </a:rPr>
              <a:t> </a:t>
            </a:r>
          </a:p>
          <a:p>
            <a:pPr lvl="0" rtl="1"/>
            <a:r>
              <a:rPr lang="he-IL" sz="2800" dirty="0" err="1">
                <a:cs typeface="ArbelMF" panose="05000000000000000000" pitchFamily="2" charset="-79"/>
              </a:rPr>
              <a:t>חניך.ה</a:t>
            </a:r>
            <a:r>
              <a:rPr lang="he-IL" sz="2800" dirty="0">
                <a:cs typeface="ArbelMF" panose="05000000000000000000" pitchFamily="2" charset="-79"/>
              </a:rPr>
              <a:t> </a:t>
            </a:r>
            <a:r>
              <a:rPr lang="he-IL" sz="2800" dirty="0" err="1">
                <a:cs typeface="ArbelMF" panose="05000000000000000000" pitchFamily="2" charset="-79"/>
              </a:rPr>
              <a:t>שאוהב.ת</a:t>
            </a:r>
            <a:r>
              <a:rPr lang="he-IL" sz="2800" dirty="0">
                <a:cs typeface="ArbelMF" panose="05000000000000000000" pitchFamily="2" charset="-79"/>
              </a:rPr>
              <a:t> בישול/ אפייה- לשלוח </a:t>
            </a:r>
            <a:r>
              <a:rPr lang="he-IL" sz="2800" dirty="0" err="1">
                <a:cs typeface="ArbelMF" panose="05000000000000000000" pitchFamily="2" charset="-79"/>
              </a:rPr>
              <a:t>לו.ה</a:t>
            </a:r>
            <a:r>
              <a:rPr lang="he-IL" sz="2800" dirty="0">
                <a:cs typeface="ArbelMF" panose="05000000000000000000" pitchFamily="2" charset="-79"/>
              </a:rPr>
              <a:t> לינק למתכון ממש מגניב שראיתי, להזמין </a:t>
            </a:r>
            <a:r>
              <a:rPr lang="he-IL" sz="2800" dirty="0" err="1">
                <a:cs typeface="ArbelMF" panose="05000000000000000000" pitchFamily="2" charset="-79"/>
              </a:rPr>
              <a:t>אותו.ה</a:t>
            </a:r>
            <a:r>
              <a:rPr lang="he-IL" sz="2800" dirty="0">
                <a:cs typeface="ArbelMF" panose="05000000000000000000" pitchFamily="2" charset="-79"/>
              </a:rPr>
              <a:t> ללמד את הקבוצה </a:t>
            </a:r>
            <a:r>
              <a:rPr lang="en-US" sz="2800" dirty="0">
                <a:cs typeface="ArbelMF" panose="05000000000000000000" pitchFamily="2" charset="-79"/>
              </a:rPr>
              <a:t> </a:t>
            </a:r>
          </a:p>
          <a:p>
            <a:pPr lvl="0" rtl="1"/>
            <a:r>
              <a:rPr lang="he-IL" sz="2800" dirty="0">
                <a:cs typeface="ArbelMF" panose="05000000000000000000" pitchFamily="2" charset="-79"/>
              </a:rPr>
              <a:t>דף קשר קבוצתי</a:t>
            </a:r>
            <a:r>
              <a:rPr lang="en-US" sz="2800" dirty="0">
                <a:cs typeface="ArbelMF" panose="05000000000000000000" pitchFamily="2" charset="-79"/>
              </a:rPr>
              <a:t> </a:t>
            </a:r>
            <a:endParaRPr lang="he-IL" sz="2800" dirty="0">
              <a:cs typeface="ArbelMF" panose="05000000000000000000" pitchFamily="2" charset="-79"/>
            </a:endParaRPr>
          </a:p>
          <a:p>
            <a:pPr lvl="0" rtl="1"/>
            <a:r>
              <a:rPr lang="he-IL" sz="2800" dirty="0">
                <a:cs typeface="ArbelMF" panose="05000000000000000000" pitchFamily="2" charset="-79"/>
              </a:rPr>
              <a:t>טקסים קבוצתיים: פתיחת יום וסיכום יום </a:t>
            </a:r>
          </a:p>
          <a:p>
            <a:endParaRPr lang="he-IL" sz="2800" dirty="0">
              <a:cs typeface="ArbelMF" panose="05000000000000000000" pitchFamily="2" charset="-79"/>
            </a:endParaRPr>
          </a:p>
          <a:p>
            <a:endParaRPr lang="he-IL" dirty="0"/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222E22F6-BF62-42D2-8FC5-ADDFCFCFE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154090"/>
            <a:ext cx="1936436" cy="1564640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2829575F-3288-438D-B64A-3AD98C8F3E40}"/>
              </a:ext>
            </a:extLst>
          </p:cNvPr>
          <p:cNvGrpSpPr/>
          <p:nvPr/>
        </p:nvGrpSpPr>
        <p:grpSpPr>
          <a:xfrm>
            <a:off x="9670774" y="153113"/>
            <a:ext cx="2289422" cy="2321730"/>
            <a:chOff x="2968166" y="1383"/>
            <a:chExt cx="1212791" cy="1130745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3BC2C907-5908-4DE2-83ED-6FCA344BD17D}"/>
                </a:ext>
              </a:extLst>
            </p:cNvPr>
            <p:cNvSpPr/>
            <p:nvPr/>
          </p:nvSpPr>
          <p:spPr>
            <a:xfrm>
              <a:off x="2968166" y="1383"/>
              <a:ext cx="1212791" cy="11307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אליפסה 4">
              <a:extLst>
                <a:ext uri="{FF2B5EF4-FFF2-40B4-BE49-F238E27FC236}">
                  <a16:creationId xmlns:a16="http://schemas.microsoft.com/office/drawing/2014/main" id="{9BEE2E8B-75F4-492E-AE8C-7C010864C79D}"/>
                </a:ext>
              </a:extLst>
            </p:cNvPr>
            <p:cNvSpPr txBox="1"/>
            <p:nvPr/>
          </p:nvSpPr>
          <p:spPr>
            <a:xfrm>
              <a:off x="3145775" y="166977"/>
              <a:ext cx="857573" cy="79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>
                  <a:cs typeface="ArbelMF" panose="05000000000000000000" pitchFamily="2" charset="-79"/>
                </a:rPr>
                <a:t>בין לבין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4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מציין מיקום תוכן 11">
            <a:extLst>
              <a:ext uri="{FF2B5EF4-FFF2-40B4-BE49-F238E27FC236}">
                <a16:creationId xmlns:a16="http://schemas.microsoft.com/office/drawing/2014/main" id="{9A019A68-1665-4F20-96A9-7875FAE51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598"/>
            <a:ext cx="8000260" cy="3870593"/>
          </a:xfrm>
        </p:spPr>
      </p:pic>
      <p:sp>
        <p:nvSpPr>
          <p:cNvPr id="10" name="כותרת 9">
            <a:extLst>
              <a:ext uri="{FF2B5EF4-FFF2-40B4-BE49-F238E27FC236}">
                <a16:creationId xmlns:a16="http://schemas.microsoft.com/office/drawing/2014/main" id="{DFF873FB-D6AE-44AF-8A07-013E1E4D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A72C4736-B530-4D21-BC12-1042947B8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857">
            <a:off x="1438262" y="712406"/>
            <a:ext cx="4599014" cy="258513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0AB15B1-45FA-4816-96B0-3493ED0F3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782">
            <a:off x="6918919" y="1147296"/>
            <a:ext cx="6525542" cy="36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5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E1B8FF-9B34-40C1-BB5F-34856EDF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ArbelMF" panose="05000000000000000000" pitchFamily="2" charset="-79"/>
              </a:rPr>
              <a:t>השיחה האישית 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4538BD06-4B0A-4A2F-AF27-1E4AA967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154090"/>
            <a:ext cx="1936436" cy="1564640"/>
          </a:xfrm>
          <a:prstGeom prst="rect">
            <a:avLst/>
          </a:prstGeom>
        </p:spPr>
      </p:pic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8EE6CA86-0E6D-4252-B8E7-CA16DA844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22379"/>
              </p:ext>
            </p:extLst>
          </p:nvPr>
        </p:nvGraphicFramePr>
        <p:xfrm>
          <a:off x="1771649" y="1585072"/>
          <a:ext cx="10300335" cy="513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717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FC89D6-EBAC-4F45-9ACA-5D143552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ArbelMF" panose="05000000000000000000" pitchFamily="2" charset="-79"/>
              </a:rPr>
              <a:t>סיכום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51EFB20-54A2-4CCA-8E46-3F2713C2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cs typeface="ArbelMF" panose="05000000000000000000" pitchFamily="2" charset="-79"/>
              </a:rPr>
              <a:t>מה השלבים הבאים כדי לחבר את צוותי הדרכה: הכשרה, ליווי, נוכחות </a:t>
            </a:r>
          </a:p>
          <a:p>
            <a:r>
              <a:rPr lang="he-IL" dirty="0">
                <a:cs typeface="ArbelMF" panose="05000000000000000000" pitchFamily="2" charset="-79"/>
              </a:rPr>
              <a:t>לעשות מתוך כוונה אמיתית </a:t>
            </a:r>
          </a:p>
          <a:p>
            <a:endParaRPr lang="he-IL" dirty="0">
              <a:cs typeface="ArbelMF" panose="05000000000000000000" pitchFamily="2" charset="-79"/>
            </a:endParaRPr>
          </a:p>
          <a:p>
            <a:endParaRPr lang="he-IL" dirty="0">
              <a:cs typeface="ArbelMF" panose="05000000000000000000" pitchFamily="2" charset="-79"/>
            </a:endParaRPr>
          </a:p>
          <a:p>
            <a:endParaRPr lang="he-IL" dirty="0">
              <a:cs typeface="ArbelMF" panose="05000000000000000000" pitchFamily="2" charset="-79"/>
            </a:endParaRPr>
          </a:p>
          <a:p>
            <a:endParaRPr lang="he-IL" dirty="0">
              <a:cs typeface="ArbelMF" panose="05000000000000000000" pitchFamily="2" charset="-79"/>
            </a:endParaRPr>
          </a:p>
          <a:p>
            <a:r>
              <a:rPr lang="he-IL" dirty="0">
                <a:cs typeface="ArbelMF" panose="05000000000000000000" pitchFamily="2" charset="-79"/>
              </a:rPr>
              <a:t>שאלות...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346D63AE-F531-49DE-94EA-EA4943CC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5154090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DB943-933E-4E2C-A0AF-B3FDDAC2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atin typeface="Gisha" panose="020B0502040204020203" pitchFamily="34" charset="-79"/>
                <a:cs typeface="ArbelMF" panose="05000000000000000000" pitchFamily="2" charset="-79"/>
              </a:rPr>
              <a:t>מה אנחנו מגדירים כהתנהגויות </a:t>
            </a:r>
            <a:r>
              <a:rPr lang="he-IL" sz="4000" b="1" dirty="0" err="1">
                <a:latin typeface="Gisha" panose="020B0502040204020203" pitchFamily="34" charset="-79"/>
                <a:cs typeface="ArbelMF" panose="05000000000000000000" pitchFamily="2" charset="-79"/>
              </a:rPr>
              <a:t>סיכוניות</a:t>
            </a:r>
            <a:endParaRPr lang="he-IL" sz="4000" b="1" dirty="0">
              <a:latin typeface="Gisha" panose="020B0502040204020203" pitchFamily="34" charset="-79"/>
              <a:cs typeface="ArbelMF" panose="050000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D7579B-ABF1-44CB-A876-E56301AB4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671638"/>
            <a:ext cx="10515600" cy="4351338"/>
          </a:xfrm>
        </p:spPr>
        <p:txBody>
          <a:bodyPr>
            <a:normAutofit/>
          </a:bodyPr>
          <a:lstStyle/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שימוש בחומרים משני תודעה (</a:t>
            </a:r>
            <a:r>
              <a:rPr lang="he-IL" dirty="0" err="1">
                <a:latin typeface="Gisha" panose="020B0502040204020203" pitchFamily="34" charset="-79"/>
                <a:cs typeface="ArbelMF" panose="05000000000000000000" pitchFamily="2" charset="-79"/>
              </a:rPr>
              <a:t>אלכהול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 וסמים)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התנהגויות מסכנות הנובעות מלחץ חברתי (אלכוהול, התנהגות מינית, "משימות")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דימוי גוף והפרעות אכילה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התנהגות מינית לא מותאמת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אלימות ובריונות ברשת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אובדנות 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7144C96D-A7A9-4F55-B6E7-C095703DA2B0}"/>
              </a:ext>
            </a:extLst>
          </p:cNvPr>
          <p:cNvSpPr txBox="1">
            <a:spLocks/>
          </p:cNvSpPr>
          <p:nvPr/>
        </p:nvSpPr>
        <p:spPr>
          <a:xfrm>
            <a:off x="-76200" y="6042026"/>
            <a:ext cx="8991600" cy="7874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מתוך חוברת מניעה והתמודדות- עם התנהגויות מסכנות (תנועת הצופים)</a:t>
            </a:r>
          </a:p>
        </p:txBody>
      </p:sp>
      <p:pic>
        <p:nvPicPr>
          <p:cNvPr id="8" name="תמונה 7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9B1CF671-324F-4DBF-A481-35AEB979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68" y="5065237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6C7595-A658-40E0-BE4F-A8807E69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ED224B-FB78-4CA5-A60C-8DD2231F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43C41E9-6F99-4037-88CB-5F80575E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81" y="125848"/>
            <a:ext cx="6443079" cy="66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1DC09A-D352-43BC-AAEC-2434369A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אז איפה זה פוגש אותנו בקרב חניכי השכבה הצעירה?</a:t>
            </a: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D722DC0-04BB-4C9C-9840-F7D10AEE6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5" b="98020" l="10000" r="90000">
                        <a14:foregroundMark x1="48762" y1="9666" x2="53200" y2="6436"/>
                        <a14:foregroundMark x1="46400" y1="11386" x2="46854" y2="11056"/>
                        <a14:foregroundMark x1="51583" y1="2339" x2="47944" y2="2135"/>
                        <a14:foregroundMark x1="49600" y1="82673" x2="48800" y2="98020"/>
                        <a14:backgroundMark x1="52800" y1="990" x2="54800" y2="2970"/>
                        <a14:backgroundMark x1="44800" y1="1485" x2="46800" y2="1485"/>
                        <a14:backgroundMark x1="44800" y1="4950" x2="48000" y2="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68" y="5065237"/>
            <a:ext cx="1936436" cy="1564640"/>
          </a:xfrm>
          <a:prstGeom prst="rect">
            <a:avLst/>
          </a:prstGeom>
        </p:spPr>
      </p:pic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CB58018E-5EB7-40E6-B7D8-2E578241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דיכאון- עקב חוסר במעגלים חברתיים </a:t>
            </a:r>
          </a:p>
          <a:p>
            <a:r>
              <a:rPr lang="he-IL" dirty="0"/>
              <a:t>יש פחות מודעות בגילאים צעירים למה שעובר עליי בהשוואה לסביבה שלי ובכלל – קושי לחבר את זה לתגובה </a:t>
            </a:r>
          </a:p>
          <a:p>
            <a:r>
              <a:rPr lang="he-IL" dirty="0"/>
              <a:t>חשיפה לתכנים לא הולמים (בקורונה יותר מתמיד) </a:t>
            </a:r>
          </a:p>
          <a:p>
            <a:r>
              <a:rPr lang="he-IL" dirty="0"/>
              <a:t>חוסר בגורמי תיווך- מבוגרים מסביב לא פנויים או לא מודעים </a:t>
            </a:r>
          </a:p>
          <a:p>
            <a:r>
              <a:rPr lang="he-IL" dirty="0"/>
              <a:t>הפרעות אכילה ודימוי גוף </a:t>
            </a:r>
          </a:p>
          <a:p>
            <a:r>
              <a:rPr lang="he-IL" dirty="0"/>
              <a:t>אולי פחות בעולמות של אלכוהול וסמים 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101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5430C0-C8A5-4D73-83C7-14EF2B74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FA8A7B8D-E075-4AE6-91B2-FBEF304B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5311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574A2CF1-6C34-4529-BBA8-8E9474DDC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CC622F-158B-4D18-AE50-94E5E9B1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מאפייני התקופה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428FBD-3AA0-4879-B2F5-B08D866B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753" y="1368425"/>
            <a:ext cx="10515600" cy="5269548"/>
          </a:xfrm>
        </p:spPr>
        <p:txBody>
          <a:bodyPr>
            <a:normAutofit fontScale="85000" lnSpcReduction="20000"/>
          </a:bodyPr>
          <a:lstStyle/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בדידות (לא נפגשים, שקט)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שגרה מאוד לא יציבה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מי שהמעמד החברתי שלו נמוך צריך להתמודד לבד </a:t>
            </a:r>
          </a:p>
          <a:p>
            <a:r>
              <a:rPr lang="he-IL" dirty="0" err="1">
                <a:latin typeface="Gisha" panose="020B0502040204020203" pitchFamily="34" charset="-79"/>
                <a:cs typeface="ArbelMF" panose="05000000000000000000" pitchFamily="2" charset="-79"/>
              </a:rPr>
              <a:t>הכל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 בזום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אין פלטפורמות שבהם אפשר ליצור חברויות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הרבה מאוד מגבלות- קפסולות, כמות מוגבלת של חניכים, חוסר מגע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זמן מסך גדל- כל היום במחשב/טלפון/</a:t>
            </a:r>
            <a:r>
              <a:rPr lang="he-IL" dirty="0" err="1">
                <a:latin typeface="Gisha" panose="020B0502040204020203" pitchFamily="34" charset="-79"/>
                <a:cs typeface="ArbelMF" panose="05000000000000000000" pitchFamily="2" charset="-79"/>
              </a:rPr>
              <a:t>טאבלט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- יוצר </a:t>
            </a:r>
            <a:r>
              <a:rPr lang="he-IL" dirty="0" err="1">
                <a:latin typeface="Gisha" panose="020B0502040204020203" pitchFamily="34" charset="-79"/>
                <a:cs typeface="ArbelMF" panose="05000000000000000000" pitchFamily="2" charset="-79"/>
              </a:rPr>
              <a:t>סיוטאציה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 של חוסר שיתוף, לא רואים שגם אחרים שותפים לתחושות שלהם. </a:t>
            </a:r>
            <a:r>
              <a:rPr lang="he-IL" b="1" dirty="0" err="1">
                <a:latin typeface="Gisha" panose="020B0502040204020203" pitchFamily="34" charset="-79"/>
                <a:cs typeface="ArbelMF" panose="05000000000000000000" pitchFamily="2" charset="-79"/>
              </a:rPr>
              <a:t>הכל</a:t>
            </a:r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 טוב וחיובי ברשתות החברתיות מה זה אומר עליי אם אצלי הדברים אחרים, איך זה משפיע עליי </a:t>
            </a:r>
          </a:p>
          <a:p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חוסר בדמויות בוגרות יציבות- לפעמים משדרים "עסקים כרגיל" וזה 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מרחיק</a:t>
            </a:r>
          </a:p>
          <a:p>
            <a:r>
              <a:rPr lang="he-IL" dirty="0" err="1">
                <a:latin typeface="Gisha" panose="020B0502040204020203" pitchFamily="34" charset="-79"/>
                <a:cs typeface="ArbelMF" panose="05000000000000000000" pitchFamily="2" charset="-79"/>
              </a:rPr>
              <a:t>שיעמום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- חיפוש תעסוקה (גורם לחניכים להגיע למקום שהוא לא תמיד 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חיובי) </a:t>
            </a:r>
          </a:p>
          <a:p>
            <a:pPr marL="0" indent="0">
              <a:buNone/>
            </a:pP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חוסר בפרופורציות </a:t>
            </a:r>
          </a:p>
          <a:p>
            <a:endParaRPr lang="he-IL" dirty="0">
              <a:latin typeface="Gisha" panose="020B0502040204020203" pitchFamily="34" charset="-79"/>
              <a:cs typeface="ArbelMF" panose="05000000000000000000" pitchFamily="2" charset="-79"/>
            </a:endParaRP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77676918-03E0-4168-A4E4-15AAF17A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CC622F-158B-4D18-AE50-94E5E9B1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מאפייני התקופה </a:t>
            </a:r>
            <a:b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</a:br>
            <a:endParaRPr lang="he-IL" b="1" dirty="0">
              <a:latin typeface="Gisha" panose="020B0502040204020203" pitchFamily="34" charset="-79"/>
              <a:cs typeface="ArbelMF" panose="05000000000000000000" pitchFamily="2" charset="-79"/>
            </a:endParaRP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77676918-03E0-4168-A4E4-15AAF17A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92848FA-ACC0-4138-9168-349110B3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426A5A41-75DB-41DD-ADB7-ECB138D44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28916"/>
              </p:ext>
            </p:extLst>
          </p:nvPr>
        </p:nvGraphicFramePr>
        <p:xfrm>
          <a:off x="962025" y="994303"/>
          <a:ext cx="10865485" cy="586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13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EFDE2A-146C-4EC1-AF2C-ECD2C704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65125"/>
            <a:ext cx="10515600" cy="1325563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קווים מנחים להתמודדות בתקופת הקורונה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3D7ABF-91C6-47FB-93DE-B3351720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214153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latin typeface="Gisha" panose="020B0502040204020203" pitchFamily="34" charset="-79"/>
                <a:cs typeface="ArbelMF" panose="05000000000000000000" pitchFamily="2" charset="-79"/>
              </a:rPr>
              <a:t>לא לשכפל - </a:t>
            </a:r>
            <a:r>
              <a:rPr lang="he-IL" dirty="0">
                <a:latin typeface="Gisha" panose="020B0502040204020203" pitchFamily="34" charset="-79"/>
                <a:cs typeface="ArbelMF" panose="05000000000000000000" pitchFamily="2" charset="-79"/>
              </a:rPr>
              <a:t>הזום לא שווה לשבט, המענה החינוכי והמשמעתי לא דומה לתקופה שלפני הקורונה.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cs typeface="ArbelMF" panose="05000000000000000000" pitchFamily="2" charset="-79"/>
              </a:rPr>
              <a:t>אתם לא יכולים להיות אחראים לבד על הסיטואציה- </a:t>
            </a:r>
            <a:r>
              <a:rPr lang="he-IL" dirty="0">
                <a:cs typeface="ArbelMF" panose="05000000000000000000" pitchFamily="2" charset="-79"/>
              </a:rPr>
              <a:t>הורים ומרכזים בוגרים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cs typeface="ArbelMF" panose="05000000000000000000" pitchFamily="2" charset="-79"/>
              </a:rPr>
              <a:t>התייחסות לרוח התקופה- </a:t>
            </a:r>
            <a:r>
              <a:rPr lang="he-IL" dirty="0">
                <a:cs typeface="ArbelMF" panose="05000000000000000000" pitchFamily="2" charset="-79"/>
              </a:rPr>
              <a:t>לראות את </a:t>
            </a:r>
            <a:r>
              <a:rPr lang="he-IL" dirty="0" err="1">
                <a:cs typeface="ArbelMF" panose="05000000000000000000" pitchFamily="2" charset="-79"/>
              </a:rPr>
              <a:t>החניכ.ה</a:t>
            </a:r>
            <a:r>
              <a:rPr lang="he-IL" dirty="0">
                <a:cs typeface="ArbelMF" panose="05000000000000000000" pitchFamily="2" charset="-79"/>
              </a:rPr>
              <a:t>, לנסות להבין את הסיטואציה בה הוא נמצא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b="1" dirty="0">
                <a:cs typeface="ArbelMF" panose="05000000000000000000" pitchFamily="2" charset="-79"/>
              </a:rPr>
              <a:t>צוות ההדרכה שלי- </a:t>
            </a:r>
            <a:r>
              <a:rPr lang="he-IL" dirty="0">
                <a:cs typeface="ArbelMF" panose="05000000000000000000" pitchFamily="2" charset="-79"/>
              </a:rPr>
              <a:t>איפה המדריכים שלי נמצאים, איזה כלים הם צריכים להתמודדות בסיטואציה הזאת, מוטיבציות </a:t>
            </a:r>
          </a:p>
          <a:p>
            <a:pPr marL="0" indent="0">
              <a:buNone/>
            </a:pPr>
            <a:endParaRPr lang="he-IL" dirty="0">
              <a:cs typeface="ArbelMF" panose="050000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e-IL" dirty="0">
              <a:cs typeface="ArbelMF" panose="05000000000000000000" pitchFamily="2" charset="-79"/>
            </a:endParaRPr>
          </a:p>
        </p:txBody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963C1AE-90BE-4C14-9BF2-F5BC9308D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5073333"/>
            <a:ext cx="1936436" cy="1564640"/>
          </a:xfrm>
          <a:prstGeom prst="rect">
            <a:avLst/>
          </a:prstGeom>
        </p:spPr>
      </p:pic>
      <p:pic>
        <p:nvPicPr>
          <p:cNvPr id="7" name="גרפיקה 6" descr="רשימה">
            <a:extLst>
              <a:ext uri="{FF2B5EF4-FFF2-40B4-BE49-F238E27FC236}">
                <a16:creationId xmlns:a16="http://schemas.microsoft.com/office/drawing/2014/main" id="{D1361C8F-5DA3-47E0-86B3-5B34DD5F8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350" y="743902"/>
            <a:ext cx="1564640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03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19410</TotalTime>
  <Words>1050</Words>
  <Application>Microsoft Office PowerPoint</Application>
  <PresentationFormat>מסך רחב</PresentationFormat>
  <Paragraphs>150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0" baseType="lpstr">
      <vt:lpstr>ArbelMF</vt:lpstr>
      <vt:lpstr>Arial</vt:lpstr>
      <vt:lpstr>Calibri</vt:lpstr>
      <vt:lpstr>Calibri Light</vt:lpstr>
      <vt:lpstr>Cambria</vt:lpstr>
      <vt:lpstr>Gisha</vt:lpstr>
      <vt:lpstr>Symbol</vt:lpstr>
      <vt:lpstr>Wingdings</vt:lpstr>
      <vt:lpstr>ערכת נושא Office</vt:lpstr>
      <vt:lpstr>מניעה והתמודדות עם התנהגויות סיכון  סדנה לצוותי הדרכה</vt:lpstr>
      <vt:lpstr>מצגת של PowerPoint‏</vt:lpstr>
      <vt:lpstr>מה אנחנו מגדירים כהתנהגויות סיכוניות</vt:lpstr>
      <vt:lpstr>מצגת של PowerPoint‏</vt:lpstr>
      <vt:lpstr>אז איפה זה פוגש אותנו בקרב חניכי השכבה הצעירה?</vt:lpstr>
      <vt:lpstr>מצגת של PowerPoint‏</vt:lpstr>
      <vt:lpstr>מאפייני התקופה </vt:lpstr>
      <vt:lpstr>מאפייני התקופה  </vt:lpstr>
      <vt:lpstr>קווים מנחים להתמודדות בתקופת הקורונה </vt:lpstr>
      <vt:lpstr>מצגת של PowerPoint‏</vt:lpstr>
      <vt:lpstr>איזה תחושות, דילמות, אתגרים צפים כשאתם חושבים על התמודדות עם התנהגויות סיכון</vt:lpstr>
      <vt:lpstr>מצגת של PowerPoint‏</vt:lpstr>
      <vt:lpstr>מצגת של PowerPoint‏</vt:lpstr>
      <vt:lpstr>שאלות שחשוב שאשאל את עצמי לגבי צוות ההדרכה שלי</vt:lpstr>
      <vt:lpstr>אז איך אפשר בכלל למנוע התנהגויות סיכון היום? </vt:lpstr>
      <vt:lpstr>קווים מנחים למניעה</vt:lpstr>
      <vt:lpstr>מצגת של PowerPoint‏</vt:lpstr>
      <vt:lpstr>מצגת של PowerPoint‏</vt:lpstr>
      <vt:lpstr>מצגת של PowerPoint‏</vt:lpstr>
      <vt:lpstr>השיחה האישית </vt:lpstr>
      <vt:lpstr>סיכום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הדר סקג'יו פולין</dc:creator>
  <cp:lastModifiedBy>אלעד מהלל</cp:lastModifiedBy>
  <cp:revision>51</cp:revision>
  <cp:lastPrinted>2020-11-08T13:34:03Z</cp:lastPrinted>
  <dcterms:created xsi:type="dcterms:W3CDTF">2020-11-03T14:01:09Z</dcterms:created>
  <dcterms:modified xsi:type="dcterms:W3CDTF">2020-11-18T22:00:01Z</dcterms:modified>
</cp:coreProperties>
</file>