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62235-ED2C-4FFC-BDD0-901648FCB5D8}" type="datetimeFigureOut">
              <a:rPr lang="he-IL" smtClean="0"/>
              <a:t>כ"ה/אלול/תש"ף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29D11-55EF-456E-833A-15C5B1D5233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/>
          <a:srcRect l="1648" t="21686" r="13210" b="6250"/>
          <a:stretch/>
        </p:blipFill>
        <p:spPr bwMode="auto">
          <a:xfrm>
            <a:off x="139704" y="1319883"/>
            <a:ext cx="8864592" cy="4218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/>
          <a:srcRect l="1648" t="21282" r="13030" b="6250"/>
          <a:stretch/>
        </p:blipFill>
        <p:spPr bwMode="auto">
          <a:xfrm>
            <a:off x="161764" y="1323053"/>
            <a:ext cx="8820472" cy="4211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‫הצגה על המסך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5" baseType="lpstr">
      <vt:lpstr>Arial</vt:lpstr>
      <vt:lpstr>Calibri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TAi5</dc:creator>
  <cp:lastModifiedBy>Yael</cp:lastModifiedBy>
  <cp:revision>2</cp:revision>
  <dcterms:created xsi:type="dcterms:W3CDTF">2017-11-27T13:51:19Z</dcterms:created>
  <dcterms:modified xsi:type="dcterms:W3CDTF">2020-09-14T08:47:22Z</dcterms:modified>
</cp:coreProperties>
</file>