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he-IL"/>
    </a:defPPr>
    <a:lvl1pPr marL="0" algn="r" defTabSz="1075334" rtl="1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r" defTabSz="1075334" rtl="1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r" defTabSz="1075334" rtl="1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r" defTabSz="1075334" rtl="1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r" defTabSz="1075334" rtl="1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r" defTabSz="1075334" rtl="1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r" defTabSz="1075334" rtl="1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r" defTabSz="1075334" rtl="1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r" defTabSz="1075334" rtl="1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58" d="100"/>
          <a:sy n="58" d="100"/>
        </p:scale>
        <p:origin x="-1056" y="-2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4E92-0AE6-4B8C-8628-B69C745FC539}" type="datetimeFigureOut">
              <a:rPr lang="he-IL" smtClean="0"/>
              <a:t>ג'/תשרי/תשע"ח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177D-F49C-43F2-8DDD-21AAA56EA4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058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4E92-0AE6-4B8C-8628-B69C745FC539}" type="datetimeFigureOut">
              <a:rPr lang="he-IL" smtClean="0"/>
              <a:t>ג'/תשרי/תשע"ח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177D-F49C-43F2-8DDD-21AAA56EA4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688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4E92-0AE6-4B8C-8628-B69C745FC539}" type="datetimeFigureOut">
              <a:rPr lang="he-IL" smtClean="0"/>
              <a:t>ג'/תשרי/תשע"ח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177D-F49C-43F2-8DDD-21AAA56EA4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49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4E92-0AE6-4B8C-8628-B69C745FC539}" type="datetimeFigureOut">
              <a:rPr lang="he-IL" smtClean="0"/>
              <a:t>ג'/תשרי/תשע"ח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177D-F49C-43F2-8DDD-21AAA56EA4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425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4E92-0AE6-4B8C-8628-B69C745FC539}" type="datetimeFigureOut">
              <a:rPr lang="he-IL" smtClean="0"/>
              <a:t>ג'/תשרי/תשע"ח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177D-F49C-43F2-8DDD-21AAA56EA4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68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4E92-0AE6-4B8C-8628-B69C745FC539}" type="datetimeFigureOut">
              <a:rPr lang="he-IL" smtClean="0"/>
              <a:t>ג'/תשרי/תשע"ח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177D-F49C-43F2-8DDD-21AAA56EA4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772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4E92-0AE6-4B8C-8628-B69C745FC539}" type="datetimeFigureOut">
              <a:rPr lang="he-IL" smtClean="0"/>
              <a:t>ג'/תשרי/תשע"ח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177D-F49C-43F2-8DDD-21AAA56EA4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973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4E92-0AE6-4B8C-8628-B69C745FC539}" type="datetimeFigureOut">
              <a:rPr lang="he-IL" smtClean="0"/>
              <a:t>ג'/תשרי/תשע"ח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177D-F49C-43F2-8DDD-21AAA56EA4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57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4E92-0AE6-4B8C-8628-B69C745FC539}" type="datetimeFigureOut">
              <a:rPr lang="he-IL" smtClean="0"/>
              <a:t>ג'/תשרי/תשע"ח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177D-F49C-43F2-8DDD-21AAA56EA4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262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4E92-0AE6-4B8C-8628-B69C745FC539}" type="datetimeFigureOut">
              <a:rPr lang="he-IL" smtClean="0"/>
              <a:t>ג'/תשרי/תשע"ח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177D-F49C-43F2-8DDD-21AAA56EA4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4837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4E92-0AE6-4B8C-8628-B69C745FC539}" type="datetimeFigureOut">
              <a:rPr lang="he-IL" smtClean="0"/>
              <a:t>ג'/תשרי/תשע"ח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0177D-F49C-43F2-8DDD-21AAA56EA4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166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E4E92-0AE6-4B8C-8628-B69C745FC539}" type="datetimeFigureOut">
              <a:rPr lang="he-IL" smtClean="0"/>
              <a:t>ג'/תשרי/תשע"ח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0177D-F49C-43F2-8DDD-21AAA56EA49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730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1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r" defTabSz="1280160" rtl="1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r" defTabSz="1280160" rtl="1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r" defTabSz="1280160" rtl="1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אליפסה 3"/>
          <p:cNvSpPr/>
          <p:nvPr/>
        </p:nvSpPr>
        <p:spPr>
          <a:xfrm>
            <a:off x="1511300" y="114300"/>
            <a:ext cx="9461500" cy="9326721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092835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A3 Paper (297x420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hadar sakajio</dc:creator>
  <cp:lastModifiedBy>User</cp:lastModifiedBy>
  <cp:revision>1</cp:revision>
  <dcterms:created xsi:type="dcterms:W3CDTF">2017-09-23T08:45:20Z</dcterms:created>
  <dcterms:modified xsi:type="dcterms:W3CDTF">2017-09-23T09:36:46Z</dcterms:modified>
</cp:coreProperties>
</file>