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64" r:id="rId2"/>
    <p:sldId id="256" r:id="rId3"/>
    <p:sldId id="259" r:id="rId4"/>
    <p:sldId id="258" r:id="rId5"/>
    <p:sldId id="260" r:id="rId6"/>
    <p:sldId id="261" r:id="rId7"/>
  </p:sldIdLst>
  <p:sldSz cx="16256000" cy="12192000"/>
  <p:notesSz cx="9928225" cy="143573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דודו קרני" initials="דק" lastIdx="1" clrIdx="0">
    <p:extLst>
      <p:ext uri="{19B8F6BF-5375-455C-9EA6-DF929625EA0E}">
        <p15:presenceInfo xmlns:p15="http://schemas.microsoft.com/office/powerpoint/2012/main" userId="דודו קרני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41" d="100"/>
          <a:sy n="41" d="100"/>
        </p:scale>
        <p:origin x="13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995312"/>
            <a:ext cx="13817600" cy="4244622"/>
          </a:xfrm>
        </p:spPr>
        <p:txBody>
          <a:bodyPr anchor="b"/>
          <a:lstStyle>
            <a:lvl1pPr algn="ctr">
              <a:defRPr sz="10667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2000" y="6403623"/>
            <a:ext cx="12192000" cy="2943577"/>
          </a:xfrm>
        </p:spPr>
        <p:txBody>
          <a:bodyPr/>
          <a:lstStyle>
            <a:lvl1pPr marL="0" indent="0" algn="ctr">
              <a:buNone/>
              <a:defRPr sz="4267"/>
            </a:lvl1pPr>
            <a:lvl2pPr marL="812810" indent="0" algn="ctr">
              <a:buNone/>
              <a:defRPr sz="3556"/>
            </a:lvl2pPr>
            <a:lvl3pPr marL="1625620" indent="0" algn="ctr">
              <a:buNone/>
              <a:defRPr sz="3200"/>
            </a:lvl3pPr>
            <a:lvl4pPr marL="2438430" indent="0" algn="ctr">
              <a:buNone/>
              <a:defRPr sz="2844"/>
            </a:lvl4pPr>
            <a:lvl5pPr marL="3251241" indent="0" algn="ctr">
              <a:buNone/>
              <a:defRPr sz="2844"/>
            </a:lvl5pPr>
            <a:lvl6pPr marL="4064051" indent="0" algn="ctr">
              <a:buNone/>
              <a:defRPr sz="2844"/>
            </a:lvl6pPr>
            <a:lvl7pPr marL="4876861" indent="0" algn="ctr">
              <a:buNone/>
              <a:defRPr sz="2844"/>
            </a:lvl7pPr>
            <a:lvl8pPr marL="5689671" indent="0" algn="ctr">
              <a:buNone/>
              <a:defRPr sz="2844"/>
            </a:lvl8pPr>
            <a:lvl9pPr marL="6502481" indent="0" algn="ctr">
              <a:buNone/>
              <a:defRPr sz="2844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32A8D-9ED4-4B30-9540-D58C1422BE13}" type="datetimeFigureOut">
              <a:rPr lang="he-IL" smtClean="0"/>
              <a:t>כ"א/אלול/תש"ף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539B0-8F7D-41CD-A637-EA7757A345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98542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32A8D-9ED4-4B30-9540-D58C1422BE13}" type="datetimeFigureOut">
              <a:rPr lang="he-IL" smtClean="0"/>
              <a:t>כ"א/אלול/תש"ף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539B0-8F7D-41CD-A637-EA7757A345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36364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633201" y="649111"/>
            <a:ext cx="3505200" cy="10332156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1" y="649111"/>
            <a:ext cx="10312400" cy="10332156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32A8D-9ED4-4B30-9540-D58C1422BE13}" type="datetimeFigureOut">
              <a:rPr lang="he-IL" smtClean="0"/>
              <a:t>כ"א/אלול/תש"ף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539B0-8F7D-41CD-A637-EA7757A345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49801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32A8D-9ED4-4B30-9540-D58C1422BE13}" type="datetimeFigureOut">
              <a:rPr lang="he-IL" smtClean="0"/>
              <a:t>כ"א/אלול/תש"ף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539B0-8F7D-41CD-A637-EA7757A345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18343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9134" y="3039537"/>
            <a:ext cx="14020800" cy="5071532"/>
          </a:xfrm>
        </p:spPr>
        <p:txBody>
          <a:bodyPr anchor="b"/>
          <a:lstStyle>
            <a:lvl1pPr>
              <a:defRPr sz="10667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9134" y="8159048"/>
            <a:ext cx="14020800" cy="2666999"/>
          </a:xfrm>
        </p:spPr>
        <p:txBody>
          <a:bodyPr/>
          <a:lstStyle>
            <a:lvl1pPr marL="0" indent="0">
              <a:buNone/>
              <a:defRPr sz="4267">
                <a:solidFill>
                  <a:schemeClr val="tx1"/>
                </a:solidFill>
              </a:defRPr>
            </a:lvl1pPr>
            <a:lvl2pPr marL="812810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2pPr>
            <a:lvl3pPr marL="162562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43843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4pPr>
            <a:lvl5pPr marL="325124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5pPr>
            <a:lvl6pPr marL="406405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6pPr>
            <a:lvl7pPr marL="487686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7pPr>
            <a:lvl8pPr marL="568967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8pPr>
            <a:lvl9pPr marL="650248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32A8D-9ED4-4B30-9540-D58C1422BE13}" type="datetimeFigureOut">
              <a:rPr lang="he-IL" smtClean="0"/>
              <a:t>כ"א/אלול/תש"ף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539B0-8F7D-41CD-A637-EA7757A345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41025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3245556"/>
            <a:ext cx="6908800" cy="7735712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3245556"/>
            <a:ext cx="6908800" cy="7735712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32A8D-9ED4-4B30-9540-D58C1422BE13}" type="datetimeFigureOut">
              <a:rPr lang="he-IL" smtClean="0"/>
              <a:t>כ"א/אלול/תש"ף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539B0-8F7D-41CD-A637-EA7757A345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48430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649114"/>
            <a:ext cx="14020800" cy="2356556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9719" y="2988734"/>
            <a:ext cx="6877049" cy="1464732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9719" y="4453467"/>
            <a:ext cx="6877049" cy="6550379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29601" y="2988734"/>
            <a:ext cx="6910917" cy="1464732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29601" y="4453467"/>
            <a:ext cx="6910917" cy="6550379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32A8D-9ED4-4B30-9540-D58C1422BE13}" type="datetimeFigureOut">
              <a:rPr lang="he-IL" smtClean="0"/>
              <a:t>כ"א/אלול/תש"ף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539B0-8F7D-41CD-A637-EA7757A345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52510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32A8D-9ED4-4B30-9540-D58C1422BE13}" type="datetimeFigureOut">
              <a:rPr lang="he-IL" smtClean="0"/>
              <a:t>כ"א/אלול/תש"ף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539B0-8F7D-41CD-A637-EA7757A345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7759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32A8D-9ED4-4B30-9540-D58C1422BE13}" type="datetimeFigureOut">
              <a:rPr lang="he-IL" smtClean="0"/>
              <a:t>כ"א/אלול/תש"ף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539B0-8F7D-41CD-A637-EA7757A345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70950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812800"/>
            <a:ext cx="524298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0917" y="1755425"/>
            <a:ext cx="8229600" cy="8664222"/>
          </a:xfrm>
        </p:spPr>
        <p:txBody>
          <a:bodyPr/>
          <a:lstStyle>
            <a:lvl1pPr>
              <a:defRPr sz="5689"/>
            </a:lvl1pPr>
            <a:lvl2pPr>
              <a:defRPr sz="4978"/>
            </a:lvl2pPr>
            <a:lvl3pPr>
              <a:defRPr sz="4267"/>
            </a:lvl3pPr>
            <a:lvl4pPr>
              <a:defRPr sz="3556"/>
            </a:lvl4pPr>
            <a:lvl5pPr>
              <a:defRPr sz="3556"/>
            </a:lvl5pPr>
            <a:lvl6pPr>
              <a:defRPr sz="3556"/>
            </a:lvl6pPr>
            <a:lvl7pPr>
              <a:defRPr sz="3556"/>
            </a:lvl7pPr>
            <a:lvl8pPr>
              <a:defRPr sz="3556"/>
            </a:lvl8pPr>
            <a:lvl9pPr>
              <a:defRPr sz="3556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7" y="3657600"/>
            <a:ext cx="524298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32A8D-9ED4-4B30-9540-D58C1422BE13}" type="datetimeFigureOut">
              <a:rPr lang="he-IL" smtClean="0"/>
              <a:t>כ"א/אלול/תש"ף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539B0-8F7D-41CD-A637-EA7757A345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79074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812800"/>
            <a:ext cx="524298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10917" y="1755425"/>
            <a:ext cx="8229600" cy="8664222"/>
          </a:xfrm>
        </p:spPr>
        <p:txBody>
          <a:bodyPr anchor="t"/>
          <a:lstStyle>
            <a:lvl1pPr marL="0" indent="0">
              <a:buNone/>
              <a:defRPr sz="5689"/>
            </a:lvl1pPr>
            <a:lvl2pPr marL="812810" indent="0">
              <a:buNone/>
              <a:defRPr sz="4978"/>
            </a:lvl2pPr>
            <a:lvl3pPr marL="1625620" indent="0">
              <a:buNone/>
              <a:defRPr sz="4267"/>
            </a:lvl3pPr>
            <a:lvl4pPr marL="2438430" indent="0">
              <a:buNone/>
              <a:defRPr sz="3556"/>
            </a:lvl4pPr>
            <a:lvl5pPr marL="3251241" indent="0">
              <a:buNone/>
              <a:defRPr sz="3556"/>
            </a:lvl5pPr>
            <a:lvl6pPr marL="4064051" indent="0">
              <a:buNone/>
              <a:defRPr sz="3556"/>
            </a:lvl6pPr>
            <a:lvl7pPr marL="4876861" indent="0">
              <a:buNone/>
              <a:defRPr sz="3556"/>
            </a:lvl7pPr>
            <a:lvl8pPr marL="5689671" indent="0">
              <a:buNone/>
              <a:defRPr sz="3556"/>
            </a:lvl8pPr>
            <a:lvl9pPr marL="6502481" indent="0">
              <a:buNone/>
              <a:defRPr sz="3556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7" y="3657600"/>
            <a:ext cx="524298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32A8D-9ED4-4B30-9540-D58C1422BE13}" type="datetimeFigureOut">
              <a:rPr lang="he-IL" smtClean="0"/>
              <a:t>כ"א/אלול/תש"ף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539B0-8F7D-41CD-A637-EA7757A345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6424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7600" y="649114"/>
            <a:ext cx="14020800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7600" y="3245556"/>
            <a:ext cx="14020800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7600" y="11300181"/>
            <a:ext cx="36576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32A8D-9ED4-4B30-9540-D58C1422BE13}" type="datetimeFigureOut">
              <a:rPr lang="he-IL" smtClean="0"/>
              <a:t>כ"א/אלול/תש"ף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84800" y="11300181"/>
            <a:ext cx="54864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11300181"/>
            <a:ext cx="36576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539B0-8F7D-41CD-A637-EA7757A345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76350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625620" rtl="1" eaLnBrk="1" latinLnBrk="0" hangingPunct="1">
        <a:lnSpc>
          <a:spcPct val="90000"/>
        </a:lnSpc>
        <a:spcBef>
          <a:spcPct val="0"/>
        </a:spcBef>
        <a:buNone/>
        <a:defRPr sz="78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6405" indent="-406405" algn="r" defTabSz="1625620" rtl="1" eaLnBrk="1" latinLnBrk="0" hangingPunct="1">
        <a:lnSpc>
          <a:spcPct val="90000"/>
        </a:lnSpc>
        <a:spcBef>
          <a:spcPts val="1778"/>
        </a:spcBef>
        <a:buFont typeface="Arial" panose="020B0604020202020204" pitchFamily="34" charset="0"/>
        <a:buChar char="•"/>
        <a:defRPr sz="4978" kern="1200">
          <a:solidFill>
            <a:schemeClr val="tx1"/>
          </a:solidFill>
          <a:latin typeface="+mn-lt"/>
          <a:ea typeface="+mn-ea"/>
          <a:cs typeface="+mn-cs"/>
        </a:defRPr>
      </a:lvl1pPr>
      <a:lvl2pPr marL="1219215" indent="-406405" algn="r" defTabSz="1625620" rtl="1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2pPr>
      <a:lvl3pPr marL="2032025" indent="-406405" algn="r" defTabSz="1625620" rtl="1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556" kern="1200">
          <a:solidFill>
            <a:schemeClr val="tx1"/>
          </a:solidFill>
          <a:latin typeface="+mn-lt"/>
          <a:ea typeface="+mn-ea"/>
          <a:cs typeface="+mn-cs"/>
        </a:defRPr>
      </a:lvl3pPr>
      <a:lvl4pPr marL="2844836" indent="-406405" algn="r" defTabSz="1625620" rtl="1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46" indent="-406405" algn="r" defTabSz="1625620" rtl="1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470456" indent="-406405" algn="r" defTabSz="1625620" rtl="1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5283266" indent="-406405" algn="r" defTabSz="1625620" rtl="1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6096076" indent="-406405" algn="r" defTabSz="1625620" rtl="1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908886" indent="-406405" algn="r" defTabSz="1625620" rtl="1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625620" rtl="1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810" algn="r" defTabSz="1625620" rtl="1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620" algn="r" defTabSz="1625620" rtl="1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430" algn="r" defTabSz="1625620" rtl="1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1241" algn="r" defTabSz="1625620" rtl="1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4051" algn="r" defTabSz="1625620" rtl="1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6861" algn="r" defTabSz="1625620" rtl="1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9671" algn="r" defTabSz="1625620" rtl="1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2481" algn="r" defTabSz="1625620" rtl="1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>
            <a:extLst>
              <a:ext uri="{FF2B5EF4-FFF2-40B4-BE49-F238E27FC236}">
                <a16:creationId xmlns:a16="http://schemas.microsoft.com/office/drawing/2014/main" id="{E9A3C985-33F8-4859-807D-B2A8840909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e-IL" sz="16700" dirty="0">
                <a:latin typeface="Calibri" panose="020F0502020204030204" pitchFamily="34" charset="0"/>
                <a:cs typeface="Calibri" panose="020F0502020204030204" pitchFamily="34" charset="0"/>
              </a:rPr>
              <a:t>הכשרת רכזי הדרכה</a:t>
            </a:r>
          </a:p>
        </p:txBody>
      </p:sp>
      <p:sp>
        <p:nvSpPr>
          <p:cNvPr id="5" name="כותרת משנה 4">
            <a:extLst>
              <a:ext uri="{FF2B5EF4-FFF2-40B4-BE49-F238E27FC236}">
                <a16:creationId xmlns:a16="http://schemas.microsoft.com/office/drawing/2014/main" id="{5D9CF341-C272-4AC6-B749-EFAB18301B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e-IL" sz="6600" dirty="0">
                <a:latin typeface="Calibri" panose="020F0502020204030204" pitchFamily="34" charset="0"/>
                <a:cs typeface="Calibri" panose="020F0502020204030204" pitchFamily="34" charset="0"/>
              </a:rPr>
              <a:t>יום ד' 9.9</a:t>
            </a:r>
          </a:p>
        </p:txBody>
      </p:sp>
    </p:spTree>
    <p:extLst>
      <p:ext uri="{BB962C8B-B14F-4D97-AF65-F5344CB8AC3E}">
        <p14:creationId xmlns:p14="http://schemas.microsoft.com/office/powerpoint/2010/main" val="707916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7BBF303-452A-404F-91D2-284F3854F5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e-IL" sz="24000" dirty="0">
                <a:latin typeface="Calibri" panose="020F0502020204030204" pitchFamily="34" charset="0"/>
                <a:cs typeface="Calibri" panose="020F0502020204030204" pitchFamily="34" charset="0"/>
              </a:rPr>
              <a:t>קבלת החלטה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4DC050C3-FFCF-4A50-84C8-3ED3BB6C8C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32000" y="7408985"/>
            <a:ext cx="12192000" cy="1938215"/>
          </a:xfrm>
        </p:spPr>
        <p:txBody>
          <a:bodyPr>
            <a:normAutofit/>
          </a:bodyPr>
          <a:lstStyle/>
          <a:p>
            <a:r>
              <a:rPr lang="he-IL" sz="9600" dirty="0"/>
              <a:t>למידה מ- </a:t>
            </a:r>
            <a:r>
              <a:rPr lang="en-US" sz="9600" dirty="0"/>
              <a:t>sociocracy 3.0</a:t>
            </a:r>
            <a:endParaRPr lang="he-IL" sz="9600" dirty="0"/>
          </a:p>
        </p:txBody>
      </p:sp>
    </p:spTree>
    <p:extLst>
      <p:ext uri="{BB962C8B-B14F-4D97-AF65-F5344CB8AC3E}">
        <p14:creationId xmlns:p14="http://schemas.microsoft.com/office/powerpoint/2010/main" val="1363698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DD9CAF77-14DE-42DA-AEAE-8A871A76A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7600" y="1383323"/>
            <a:ext cx="14020800" cy="959794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he-IL" sz="11500" dirty="0">
                <a:latin typeface="Calibri" panose="020F0502020204030204" pitchFamily="34" charset="0"/>
                <a:cs typeface="Calibri" panose="020F0502020204030204" pitchFamily="34" charset="0"/>
              </a:rPr>
              <a:t>הסכמה= מצב בו אין התנגדויות - כולם יכולים לחיות עם זה בהתאם לעיקרון:</a:t>
            </a:r>
          </a:p>
          <a:p>
            <a:endParaRPr lang="he-IL" dirty="0"/>
          </a:p>
          <a:p>
            <a:r>
              <a:rPr lang="he-IL" sz="14900" dirty="0">
                <a:latin typeface="Calibri" panose="020F0502020204030204" pitchFamily="34" charset="0"/>
                <a:cs typeface="Calibri" panose="020F0502020204030204" pitchFamily="34" charset="0"/>
              </a:rPr>
              <a:t>מספיק טוב לעכשיו.</a:t>
            </a:r>
          </a:p>
          <a:p>
            <a:r>
              <a:rPr lang="he-IL" sz="14900" dirty="0">
                <a:latin typeface="Calibri" panose="020F0502020204030204" pitchFamily="34" charset="0"/>
                <a:cs typeface="Calibri" panose="020F0502020204030204" pitchFamily="34" charset="0"/>
              </a:rPr>
              <a:t>מספיק בטוח כדי לנסות.</a:t>
            </a:r>
          </a:p>
        </p:txBody>
      </p:sp>
    </p:spTree>
    <p:extLst>
      <p:ext uri="{BB962C8B-B14F-4D97-AF65-F5344CB8AC3E}">
        <p14:creationId xmlns:p14="http://schemas.microsoft.com/office/powerpoint/2010/main" val="2364111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2032" y="0"/>
            <a:ext cx="16251936" cy="1219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B026F284-BC22-485B-A368-C39AF7DC225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719" b="7295"/>
          <a:stretch/>
        </p:blipFill>
        <p:spPr bwMode="auto">
          <a:xfrm>
            <a:off x="20" y="2279"/>
            <a:ext cx="16255980" cy="12189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4383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איתור ספקים סינים | יבוא מסין">
            <a:extLst>
              <a:ext uri="{FF2B5EF4-FFF2-40B4-BE49-F238E27FC236}">
                <a16:creationId xmlns:a16="http://schemas.microsoft.com/office/drawing/2014/main" id="{5820B640-44CC-4211-BA37-DAD3D212408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9" r="14565"/>
          <a:stretch/>
        </p:blipFill>
        <p:spPr bwMode="auto">
          <a:xfrm>
            <a:off x="428977" y="571969"/>
            <a:ext cx="15398045" cy="11048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56247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A8ACA91-F125-408C-8544-30D3BA99C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טקטיקות לשינוי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362F0511-E7B8-441A-936B-049FA0E48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r" rtl="1" fontAlgn="base">
              <a:lnSpc>
                <a:spcPct val="150000"/>
              </a:lnSpc>
              <a:buNone/>
            </a:pPr>
            <a:r>
              <a:rPr lang="he-IL" sz="6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הצבת גבולות ושימוש בסמכות</a:t>
            </a:r>
            <a:endParaRPr lang="en-US" sz="6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r" rtl="1" fontAlgn="base">
              <a:lnSpc>
                <a:spcPct val="150000"/>
              </a:lnSpc>
              <a:buNone/>
            </a:pPr>
            <a:r>
              <a:rPr lang="he-IL" sz="6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יצירת שינויים מבניים</a:t>
            </a:r>
            <a:endParaRPr lang="en-US" sz="6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r" rtl="1" fontAlgn="base">
              <a:lnSpc>
                <a:spcPct val="150000"/>
              </a:lnSpc>
              <a:buNone/>
            </a:pPr>
            <a:r>
              <a:rPr lang="he-IL" sz="6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הסכמות ודיאלוג</a:t>
            </a:r>
            <a:endParaRPr lang="en-US" sz="6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r" rtl="1" fontAlgn="base">
              <a:lnSpc>
                <a:spcPct val="150000"/>
              </a:lnSpc>
              <a:buNone/>
            </a:pPr>
            <a:r>
              <a:rPr lang="he-IL" sz="6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העברת תהליך חינוכי</a:t>
            </a:r>
            <a:endParaRPr lang="en-US" sz="6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r" rtl="1" fontAlgn="base">
              <a:lnSpc>
                <a:spcPct val="150000"/>
              </a:lnSpc>
              <a:buNone/>
            </a:pPr>
            <a:r>
              <a:rPr lang="he-IL" sz="6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יצירת תחליפים להתנהגות שאותה רוצים לשנות</a:t>
            </a:r>
            <a:endParaRPr lang="en-US" sz="6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he-IL" sz="4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32203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57</Words>
  <Application>Microsoft Office PowerPoint</Application>
  <PresentationFormat>מותאם אישית</PresentationFormat>
  <Paragraphs>14</Paragraphs>
  <Slides>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ערכת נושא Office</vt:lpstr>
      <vt:lpstr>הכשרת רכזי הדרכה</vt:lpstr>
      <vt:lpstr>קבלת החלטה</vt:lpstr>
      <vt:lpstr>מצגת של PowerPoint‏</vt:lpstr>
      <vt:lpstr>מצגת של PowerPoint‏</vt:lpstr>
      <vt:lpstr>מצגת של PowerPoint‏</vt:lpstr>
      <vt:lpstr>טקטיקות לשינוי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קבלת החלטה</dc:title>
  <dc:creator>דודו קרני</dc:creator>
  <cp:lastModifiedBy>לי ירום</cp:lastModifiedBy>
  <cp:revision>4</cp:revision>
  <dcterms:created xsi:type="dcterms:W3CDTF">2020-09-08T14:25:59Z</dcterms:created>
  <dcterms:modified xsi:type="dcterms:W3CDTF">2020-09-10T12:11:05Z</dcterms:modified>
</cp:coreProperties>
</file>