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removePersonalInfoOnSave="1" saveSubsetFonts="1">
  <p:sldMasterIdLst>
    <p:sldMasterId id="2147483673" r:id="rId1"/>
  </p:sldMasterIdLst>
  <p:notesMasterIdLst>
    <p:notesMasterId r:id="rId6"/>
  </p:notesMasterIdLst>
  <p:handoutMasterIdLst>
    <p:handoutMasterId r:id="rId7"/>
  </p:handoutMasterIdLst>
  <p:sldIdLst>
    <p:sldId id="257" r:id="rId2"/>
    <p:sldId id="262" r:id="rId3"/>
    <p:sldId id="263" r:id="rId4"/>
    <p:sldId id="264" r:id="rId5"/>
  </p:sldIdLst>
  <p:sldSz cx="12192000" cy="6858000"/>
  <p:notesSz cx="6858000" cy="9144000"/>
  <p:defaultTextStyle>
    <a:defPPr algn="r" rtl="1">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notesViewPr>
    <p:cSldViewPr snapToGrid="0">
      <p:cViewPr varScale="1">
        <p:scale>
          <a:sx n="120" d="100"/>
          <a:sy n="120" d="100"/>
        </p:scale>
        <p:origin x="504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C9D8EC-FCAD-440F-8E6A-BCE83C7C2D69}" type="doc">
      <dgm:prSet loTypeId="urn:microsoft.com/office/officeart/2005/8/layout/chevron2" loCatId="process" qsTypeId="urn:microsoft.com/office/officeart/2005/8/quickstyle/simple3" qsCatId="simple" csTypeId="urn:microsoft.com/office/officeart/2005/8/colors/colorful4" csCatId="colorful" phldr="1"/>
      <dgm:spPr/>
      <dgm:t>
        <a:bodyPr/>
        <a:lstStyle/>
        <a:p>
          <a:pPr rtl="1"/>
          <a:endParaRPr lang="he-IL"/>
        </a:p>
      </dgm:t>
    </dgm:pt>
    <dgm:pt modelId="{5DED4394-67C9-4A9C-99CB-2A132EE7E2BD}">
      <dgm:prSet phldrT="[טקסט]" custT="1"/>
      <dgm:spPr/>
      <dgm:t>
        <a:bodyPr/>
        <a:lstStyle/>
        <a:p>
          <a:pPr rtl="1"/>
          <a:r>
            <a:rPr lang="he-IL" sz="2400" dirty="0"/>
            <a:t>הפנמה </a:t>
          </a:r>
          <a:r>
            <a:rPr lang="he-IL" sz="2800" b="1" dirty="0"/>
            <a:t>ראשונית</a:t>
          </a:r>
          <a:endParaRPr lang="he-IL" sz="2400" b="1" dirty="0"/>
        </a:p>
      </dgm:t>
    </dgm:pt>
    <dgm:pt modelId="{9534E698-0BAB-4091-A164-5FCC4ACF4D2E}" type="parTrans" cxnId="{83F2C05B-03A2-458E-BD5B-C62A748ABBAF}">
      <dgm:prSet/>
      <dgm:spPr/>
      <dgm:t>
        <a:bodyPr/>
        <a:lstStyle/>
        <a:p>
          <a:pPr rtl="1"/>
          <a:endParaRPr lang="he-IL"/>
        </a:p>
      </dgm:t>
    </dgm:pt>
    <dgm:pt modelId="{6309C4A4-706D-412A-A27A-985C9CCC7BB2}" type="sibTrans" cxnId="{83F2C05B-03A2-458E-BD5B-C62A748ABBAF}">
      <dgm:prSet/>
      <dgm:spPr/>
      <dgm:t>
        <a:bodyPr/>
        <a:lstStyle/>
        <a:p>
          <a:pPr rtl="1"/>
          <a:endParaRPr lang="he-IL"/>
        </a:p>
      </dgm:t>
    </dgm:pt>
    <dgm:pt modelId="{3F9B024E-B24E-4358-8113-2A88C4555BA3}">
      <dgm:prSet phldrT="[טקסט]"/>
      <dgm:spPr/>
      <dgm:t>
        <a:bodyPr/>
        <a:lstStyle/>
        <a:p>
          <a:pPr rtl="1"/>
          <a:r>
            <a:rPr lang="he-IL" dirty="0"/>
            <a:t>התנגדויות, חשיפה למסרים, למידה, חיפוש, הצפת בעיות, קיום שיח בנושא, פטרונות, פחד, בלבול</a:t>
          </a:r>
        </a:p>
      </dgm:t>
    </dgm:pt>
    <dgm:pt modelId="{F9B08413-0550-43AE-BD2D-76C791B3132B}" type="parTrans" cxnId="{96D8969E-0861-4CBB-856C-FD52C89D57CD}">
      <dgm:prSet/>
      <dgm:spPr/>
      <dgm:t>
        <a:bodyPr/>
        <a:lstStyle/>
        <a:p>
          <a:pPr rtl="1"/>
          <a:endParaRPr lang="he-IL"/>
        </a:p>
      </dgm:t>
    </dgm:pt>
    <dgm:pt modelId="{D6F10E97-4F78-42F0-A46B-5929B5A97642}" type="sibTrans" cxnId="{96D8969E-0861-4CBB-856C-FD52C89D57CD}">
      <dgm:prSet/>
      <dgm:spPr/>
      <dgm:t>
        <a:bodyPr/>
        <a:lstStyle/>
        <a:p>
          <a:pPr rtl="1"/>
          <a:endParaRPr lang="he-IL"/>
        </a:p>
      </dgm:t>
    </dgm:pt>
    <dgm:pt modelId="{1DC8B012-EDD3-4BC3-A2C7-253214CFEC2A}">
      <dgm:prSet phldrT="[טקסט]" custT="1"/>
      <dgm:spPr/>
      <dgm:t>
        <a:bodyPr/>
        <a:lstStyle/>
        <a:p>
          <a:pPr rtl="1"/>
          <a:endParaRPr lang="he-IL" sz="2100" dirty="0"/>
        </a:p>
        <a:p>
          <a:pPr rtl="1"/>
          <a:r>
            <a:rPr lang="he-IL" sz="2100" dirty="0"/>
            <a:t>הפנמת </a:t>
          </a:r>
        </a:p>
        <a:p>
          <a:pPr rtl="1"/>
          <a:r>
            <a:rPr lang="he-IL" sz="2800" b="1" dirty="0"/>
            <a:t>ביניים</a:t>
          </a:r>
          <a:endParaRPr lang="he-IL" sz="2100" b="1" dirty="0"/>
        </a:p>
      </dgm:t>
    </dgm:pt>
    <dgm:pt modelId="{F3D9E102-F6FF-4270-B621-146B80B5318C}" type="parTrans" cxnId="{B349E5AE-7BB6-4448-A1FD-4539FA9A3F3B}">
      <dgm:prSet/>
      <dgm:spPr/>
      <dgm:t>
        <a:bodyPr/>
        <a:lstStyle/>
        <a:p>
          <a:pPr rtl="1"/>
          <a:endParaRPr lang="he-IL"/>
        </a:p>
      </dgm:t>
    </dgm:pt>
    <dgm:pt modelId="{9271BCE2-8C6F-4155-8E23-3BA99C72F2AB}" type="sibTrans" cxnId="{B349E5AE-7BB6-4448-A1FD-4539FA9A3F3B}">
      <dgm:prSet/>
      <dgm:spPr/>
      <dgm:t>
        <a:bodyPr/>
        <a:lstStyle/>
        <a:p>
          <a:pPr rtl="1"/>
          <a:endParaRPr lang="he-IL"/>
        </a:p>
      </dgm:t>
    </dgm:pt>
    <dgm:pt modelId="{BDF59336-F03C-4D29-BB66-6B3FE2725C4F}">
      <dgm:prSet phldrT="[טקסט]"/>
      <dgm:spPr/>
      <dgm:t>
        <a:bodyPr/>
        <a:lstStyle/>
        <a:p>
          <a:pPr rtl="1"/>
          <a:r>
            <a:rPr lang="he-IL" dirty="0"/>
            <a:t>החזקת שיח, שינויים ארגוניים, </a:t>
          </a:r>
          <a:r>
            <a:rPr lang="he-IL" dirty="0" err="1"/>
            <a:t>אנטיגוניזם</a:t>
          </a:r>
          <a:r>
            <a:rPr lang="he-IL" dirty="0"/>
            <a:t> – בעיות חדשות, שפה, עשייה והתנהלות שמשקפים את התפיסה, הכנסה והגדרת תפקידים, ניסוי וטעיה, התחלת התאמות של השגרה הצופית. הנגשה חלקית – גימיק. </a:t>
          </a:r>
        </a:p>
      </dgm:t>
    </dgm:pt>
    <dgm:pt modelId="{85E8CF2A-9255-4CDE-A783-74BBBB268EC0}" type="parTrans" cxnId="{7B7C9594-F6E8-4C8A-B1BB-E15E9E77B95B}">
      <dgm:prSet/>
      <dgm:spPr/>
      <dgm:t>
        <a:bodyPr/>
        <a:lstStyle/>
        <a:p>
          <a:pPr rtl="1"/>
          <a:endParaRPr lang="he-IL"/>
        </a:p>
      </dgm:t>
    </dgm:pt>
    <dgm:pt modelId="{E4D4B802-6C32-4056-8655-AEA398A48BC8}" type="sibTrans" cxnId="{7B7C9594-F6E8-4C8A-B1BB-E15E9E77B95B}">
      <dgm:prSet/>
      <dgm:spPr/>
      <dgm:t>
        <a:bodyPr/>
        <a:lstStyle/>
        <a:p>
          <a:pPr rtl="1"/>
          <a:endParaRPr lang="he-IL"/>
        </a:p>
      </dgm:t>
    </dgm:pt>
    <dgm:pt modelId="{CECA8192-5BFC-434E-9F2D-D59D0D740F54}">
      <dgm:prSet phldrT="[טקסט]" custT="1"/>
      <dgm:spPr/>
      <dgm:t>
        <a:bodyPr/>
        <a:lstStyle/>
        <a:p>
          <a:pPr rtl="1"/>
          <a:r>
            <a:rPr lang="he-IL" sz="2100" dirty="0"/>
            <a:t>הפנמה </a:t>
          </a:r>
          <a:r>
            <a:rPr lang="he-IL" sz="2800" b="1" dirty="0"/>
            <a:t>מתקדמת</a:t>
          </a:r>
          <a:endParaRPr lang="he-IL" sz="2100" b="1" dirty="0"/>
        </a:p>
      </dgm:t>
    </dgm:pt>
    <dgm:pt modelId="{89729025-D0A0-42A6-92D8-5BB73E152411}" type="parTrans" cxnId="{DCE7CF1F-9E79-4CD9-B45A-421613F1C96C}">
      <dgm:prSet/>
      <dgm:spPr/>
      <dgm:t>
        <a:bodyPr/>
        <a:lstStyle/>
        <a:p>
          <a:pPr rtl="1"/>
          <a:endParaRPr lang="he-IL"/>
        </a:p>
      </dgm:t>
    </dgm:pt>
    <dgm:pt modelId="{390E2FBC-E5C0-4642-AFE9-F4A50FCAE66E}" type="sibTrans" cxnId="{DCE7CF1F-9E79-4CD9-B45A-421613F1C96C}">
      <dgm:prSet/>
      <dgm:spPr/>
      <dgm:t>
        <a:bodyPr/>
        <a:lstStyle/>
        <a:p>
          <a:pPr rtl="1"/>
          <a:endParaRPr lang="he-IL"/>
        </a:p>
      </dgm:t>
    </dgm:pt>
    <dgm:pt modelId="{2A4677A8-081F-469C-97FC-AE2DC20F70CB}">
      <dgm:prSet phldrT="[טקסט]"/>
      <dgm:spPr/>
      <dgm:t>
        <a:bodyPr/>
        <a:lstStyle/>
        <a:p>
          <a:pPr rtl="1"/>
          <a:r>
            <a:rPr lang="he-IL" dirty="0"/>
            <a:t>ניהול שיח, שיח בשלבים מוקדמים </a:t>
          </a:r>
          <a:r>
            <a:rPr lang="he-IL" dirty="0" err="1"/>
            <a:t>בשכב"צ</a:t>
          </a:r>
          <a:r>
            <a:rPr lang="he-IL" dirty="0"/>
            <a:t>, השתתפות ופעילות שוויונית בקבוצות, טבעיות, יוזמות, הצהרת כוונות רשמית, עצמאות בפתרון בעיות, חלק משגרה, חלק מוטמע בתפקידים. שותפים לקידום התפיסה. השלכת השיח על תחומים נוספים, התאמת השגרה הצופית. סנגור עצמי ועצמאות  הנגשה מלאה. </a:t>
          </a:r>
        </a:p>
      </dgm:t>
    </dgm:pt>
    <dgm:pt modelId="{E2058E04-7DBD-4E00-8C23-BE613BE924E0}" type="parTrans" cxnId="{4FC52D09-40C7-4D93-9223-7DF9FD7635A5}">
      <dgm:prSet/>
      <dgm:spPr/>
      <dgm:t>
        <a:bodyPr/>
        <a:lstStyle/>
        <a:p>
          <a:pPr rtl="1"/>
          <a:endParaRPr lang="he-IL"/>
        </a:p>
      </dgm:t>
    </dgm:pt>
    <dgm:pt modelId="{4AB54C62-BF4A-4F8F-9F9F-EB7F63690333}" type="sibTrans" cxnId="{4FC52D09-40C7-4D93-9223-7DF9FD7635A5}">
      <dgm:prSet/>
      <dgm:spPr/>
      <dgm:t>
        <a:bodyPr/>
        <a:lstStyle/>
        <a:p>
          <a:pPr rtl="1"/>
          <a:endParaRPr lang="he-IL"/>
        </a:p>
      </dgm:t>
    </dgm:pt>
    <dgm:pt modelId="{C0DC1AE9-C952-4282-A0F0-67A101866E96}" type="pres">
      <dgm:prSet presAssocID="{CDC9D8EC-FCAD-440F-8E6A-BCE83C7C2D69}" presName="linearFlow" presStyleCnt="0">
        <dgm:presLayoutVars>
          <dgm:dir/>
          <dgm:animLvl val="lvl"/>
          <dgm:resizeHandles val="exact"/>
        </dgm:presLayoutVars>
      </dgm:prSet>
      <dgm:spPr/>
    </dgm:pt>
    <dgm:pt modelId="{8F56AEE2-7106-49AD-A154-6B3FCA6D1ECB}" type="pres">
      <dgm:prSet presAssocID="{5DED4394-67C9-4A9C-99CB-2A132EE7E2BD}" presName="composite" presStyleCnt="0"/>
      <dgm:spPr/>
    </dgm:pt>
    <dgm:pt modelId="{52D084C0-A319-4943-A72E-A69C50967A58}" type="pres">
      <dgm:prSet presAssocID="{5DED4394-67C9-4A9C-99CB-2A132EE7E2BD}" presName="parentText" presStyleLbl="alignNode1" presStyleIdx="0" presStyleCnt="3" custScaleX="140654">
        <dgm:presLayoutVars>
          <dgm:chMax val="1"/>
          <dgm:bulletEnabled val="1"/>
        </dgm:presLayoutVars>
      </dgm:prSet>
      <dgm:spPr/>
    </dgm:pt>
    <dgm:pt modelId="{39087DA8-9BE8-4CC0-B5C6-63EB5A67B9E2}" type="pres">
      <dgm:prSet presAssocID="{5DED4394-67C9-4A9C-99CB-2A132EE7E2BD}" presName="descendantText" presStyleLbl="alignAcc1" presStyleIdx="0" presStyleCnt="3">
        <dgm:presLayoutVars>
          <dgm:bulletEnabled val="1"/>
        </dgm:presLayoutVars>
      </dgm:prSet>
      <dgm:spPr/>
    </dgm:pt>
    <dgm:pt modelId="{B10110A9-6023-4E19-8A56-77B89D4A1304}" type="pres">
      <dgm:prSet presAssocID="{6309C4A4-706D-412A-A27A-985C9CCC7BB2}" presName="sp" presStyleCnt="0"/>
      <dgm:spPr/>
    </dgm:pt>
    <dgm:pt modelId="{83FDE164-7353-43BC-9601-C2BAC4440E83}" type="pres">
      <dgm:prSet presAssocID="{1DC8B012-EDD3-4BC3-A2C7-253214CFEC2A}" presName="composite" presStyleCnt="0"/>
      <dgm:spPr/>
    </dgm:pt>
    <dgm:pt modelId="{D6BB146C-38DA-43CC-BAF5-642FE7D25213}" type="pres">
      <dgm:prSet presAssocID="{1DC8B012-EDD3-4BC3-A2C7-253214CFEC2A}" presName="parentText" presStyleLbl="alignNode1" presStyleIdx="1" presStyleCnt="3" custScaleX="134846" custLinFactNeighborX="981" custLinFactNeighborY="-1374">
        <dgm:presLayoutVars>
          <dgm:chMax val="1"/>
          <dgm:bulletEnabled val="1"/>
        </dgm:presLayoutVars>
      </dgm:prSet>
      <dgm:spPr/>
    </dgm:pt>
    <dgm:pt modelId="{CE19F040-DAB1-4135-B25D-9C26E09E65FD}" type="pres">
      <dgm:prSet presAssocID="{1DC8B012-EDD3-4BC3-A2C7-253214CFEC2A}" presName="descendantText" presStyleLbl="alignAcc1" presStyleIdx="1" presStyleCnt="3">
        <dgm:presLayoutVars>
          <dgm:bulletEnabled val="1"/>
        </dgm:presLayoutVars>
      </dgm:prSet>
      <dgm:spPr/>
    </dgm:pt>
    <dgm:pt modelId="{362B50B9-B0D8-4B0D-82DA-926410D1E879}" type="pres">
      <dgm:prSet presAssocID="{9271BCE2-8C6F-4155-8E23-3BA99C72F2AB}" presName="sp" presStyleCnt="0"/>
      <dgm:spPr/>
    </dgm:pt>
    <dgm:pt modelId="{3B936079-D426-4FA3-A2D8-FA985597F2D4}" type="pres">
      <dgm:prSet presAssocID="{CECA8192-5BFC-434E-9F2D-D59D0D740F54}" presName="composite" presStyleCnt="0"/>
      <dgm:spPr/>
    </dgm:pt>
    <dgm:pt modelId="{AF7E287C-3A42-4E8F-9D78-FB7A851DC048}" type="pres">
      <dgm:prSet presAssocID="{CECA8192-5BFC-434E-9F2D-D59D0D740F54}" presName="parentText" presStyleLbl="alignNode1" presStyleIdx="2" presStyleCnt="3" custScaleX="123231">
        <dgm:presLayoutVars>
          <dgm:chMax val="1"/>
          <dgm:bulletEnabled val="1"/>
        </dgm:presLayoutVars>
      </dgm:prSet>
      <dgm:spPr/>
    </dgm:pt>
    <dgm:pt modelId="{C3B03375-138D-48E6-A4CC-86C784E5AE52}" type="pres">
      <dgm:prSet presAssocID="{CECA8192-5BFC-434E-9F2D-D59D0D740F54}" presName="descendantText" presStyleLbl="alignAcc1" presStyleIdx="2" presStyleCnt="3">
        <dgm:presLayoutVars>
          <dgm:bulletEnabled val="1"/>
        </dgm:presLayoutVars>
      </dgm:prSet>
      <dgm:spPr/>
    </dgm:pt>
  </dgm:ptLst>
  <dgm:cxnLst>
    <dgm:cxn modelId="{4FC52D09-40C7-4D93-9223-7DF9FD7635A5}" srcId="{CECA8192-5BFC-434E-9F2D-D59D0D740F54}" destId="{2A4677A8-081F-469C-97FC-AE2DC20F70CB}" srcOrd="0" destOrd="0" parTransId="{E2058E04-7DBD-4E00-8C23-BE613BE924E0}" sibTransId="{4AB54C62-BF4A-4F8F-9F9F-EB7F63690333}"/>
    <dgm:cxn modelId="{DCE7CF1F-9E79-4CD9-B45A-421613F1C96C}" srcId="{CDC9D8EC-FCAD-440F-8E6A-BCE83C7C2D69}" destId="{CECA8192-5BFC-434E-9F2D-D59D0D740F54}" srcOrd="2" destOrd="0" parTransId="{89729025-D0A0-42A6-92D8-5BB73E152411}" sibTransId="{390E2FBC-E5C0-4642-AFE9-F4A50FCAE66E}"/>
    <dgm:cxn modelId="{D1CA9026-7938-4DB1-B031-89856E3B4CF9}" type="presOf" srcId="{2A4677A8-081F-469C-97FC-AE2DC20F70CB}" destId="{C3B03375-138D-48E6-A4CC-86C784E5AE52}" srcOrd="0" destOrd="0" presId="urn:microsoft.com/office/officeart/2005/8/layout/chevron2"/>
    <dgm:cxn modelId="{29C09E31-E27A-44AB-A28C-30248972B601}" type="presOf" srcId="{BDF59336-F03C-4D29-BB66-6B3FE2725C4F}" destId="{CE19F040-DAB1-4135-B25D-9C26E09E65FD}" srcOrd="0" destOrd="0" presId="urn:microsoft.com/office/officeart/2005/8/layout/chevron2"/>
    <dgm:cxn modelId="{83F2C05B-03A2-458E-BD5B-C62A748ABBAF}" srcId="{CDC9D8EC-FCAD-440F-8E6A-BCE83C7C2D69}" destId="{5DED4394-67C9-4A9C-99CB-2A132EE7E2BD}" srcOrd="0" destOrd="0" parTransId="{9534E698-0BAB-4091-A164-5FCC4ACF4D2E}" sibTransId="{6309C4A4-706D-412A-A27A-985C9CCC7BB2}"/>
    <dgm:cxn modelId="{A7534564-3461-4EFC-A054-F3D50DAA0FCD}" type="presOf" srcId="{5DED4394-67C9-4A9C-99CB-2A132EE7E2BD}" destId="{52D084C0-A319-4943-A72E-A69C50967A58}" srcOrd="0" destOrd="0" presId="urn:microsoft.com/office/officeart/2005/8/layout/chevron2"/>
    <dgm:cxn modelId="{56B6CF8E-B268-4F6F-A42B-53C263B2089B}" type="presOf" srcId="{1DC8B012-EDD3-4BC3-A2C7-253214CFEC2A}" destId="{D6BB146C-38DA-43CC-BAF5-642FE7D25213}" srcOrd="0" destOrd="0" presId="urn:microsoft.com/office/officeart/2005/8/layout/chevron2"/>
    <dgm:cxn modelId="{7B7C9594-F6E8-4C8A-B1BB-E15E9E77B95B}" srcId="{1DC8B012-EDD3-4BC3-A2C7-253214CFEC2A}" destId="{BDF59336-F03C-4D29-BB66-6B3FE2725C4F}" srcOrd="0" destOrd="0" parTransId="{85E8CF2A-9255-4CDE-A783-74BBBB268EC0}" sibTransId="{E4D4B802-6C32-4056-8655-AEA398A48BC8}"/>
    <dgm:cxn modelId="{96D8969E-0861-4CBB-856C-FD52C89D57CD}" srcId="{5DED4394-67C9-4A9C-99CB-2A132EE7E2BD}" destId="{3F9B024E-B24E-4358-8113-2A88C4555BA3}" srcOrd="0" destOrd="0" parTransId="{F9B08413-0550-43AE-BD2D-76C791B3132B}" sibTransId="{D6F10E97-4F78-42F0-A46B-5929B5A97642}"/>
    <dgm:cxn modelId="{9FF9D5A3-EBA9-4047-9B15-D955C2761DD1}" type="presOf" srcId="{CECA8192-5BFC-434E-9F2D-D59D0D740F54}" destId="{AF7E287C-3A42-4E8F-9D78-FB7A851DC048}" srcOrd="0" destOrd="0" presId="urn:microsoft.com/office/officeart/2005/8/layout/chevron2"/>
    <dgm:cxn modelId="{B349E5AE-7BB6-4448-A1FD-4539FA9A3F3B}" srcId="{CDC9D8EC-FCAD-440F-8E6A-BCE83C7C2D69}" destId="{1DC8B012-EDD3-4BC3-A2C7-253214CFEC2A}" srcOrd="1" destOrd="0" parTransId="{F3D9E102-F6FF-4270-B621-146B80B5318C}" sibTransId="{9271BCE2-8C6F-4155-8E23-3BA99C72F2AB}"/>
    <dgm:cxn modelId="{655BF4E1-AC5F-4C75-AC1A-B385D38AD0BB}" type="presOf" srcId="{CDC9D8EC-FCAD-440F-8E6A-BCE83C7C2D69}" destId="{C0DC1AE9-C952-4282-A0F0-67A101866E96}" srcOrd="0" destOrd="0" presId="urn:microsoft.com/office/officeart/2005/8/layout/chevron2"/>
    <dgm:cxn modelId="{D1D2A4F3-A4DB-409F-9692-11072E723295}" type="presOf" srcId="{3F9B024E-B24E-4358-8113-2A88C4555BA3}" destId="{39087DA8-9BE8-4CC0-B5C6-63EB5A67B9E2}" srcOrd="0" destOrd="0" presId="urn:microsoft.com/office/officeart/2005/8/layout/chevron2"/>
    <dgm:cxn modelId="{6104E1FF-EE16-4F14-BCDD-734A0C5074EF}" type="presParOf" srcId="{C0DC1AE9-C952-4282-A0F0-67A101866E96}" destId="{8F56AEE2-7106-49AD-A154-6B3FCA6D1ECB}" srcOrd="0" destOrd="0" presId="urn:microsoft.com/office/officeart/2005/8/layout/chevron2"/>
    <dgm:cxn modelId="{7EDD6509-3E55-4300-B7BA-E0830FE75354}" type="presParOf" srcId="{8F56AEE2-7106-49AD-A154-6B3FCA6D1ECB}" destId="{52D084C0-A319-4943-A72E-A69C50967A58}" srcOrd="0" destOrd="0" presId="urn:microsoft.com/office/officeart/2005/8/layout/chevron2"/>
    <dgm:cxn modelId="{871AB200-EDE8-446F-A741-5B484CB850EA}" type="presParOf" srcId="{8F56AEE2-7106-49AD-A154-6B3FCA6D1ECB}" destId="{39087DA8-9BE8-4CC0-B5C6-63EB5A67B9E2}" srcOrd="1" destOrd="0" presId="urn:microsoft.com/office/officeart/2005/8/layout/chevron2"/>
    <dgm:cxn modelId="{F876F360-6951-4EA2-A3EC-B8BA59E70260}" type="presParOf" srcId="{C0DC1AE9-C952-4282-A0F0-67A101866E96}" destId="{B10110A9-6023-4E19-8A56-77B89D4A1304}" srcOrd="1" destOrd="0" presId="urn:microsoft.com/office/officeart/2005/8/layout/chevron2"/>
    <dgm:cxn modelId="{923A29D8-B75A-4458-BDD3-2172AC5468A0}" type="presParOf" srcId="{C0DC1AE9-C952-4282-A0F0-67A101866E96}" destId="{83FDE164-7353-43BC-9601-C2BAC4440E83}" srcOrd="2" destOrd="0" presId="urn:microsoft.com/office/officeart/2005/8/layout/chevron2"/>
    <dgm:cxn modelId="{493A2E28-BAE0-4ED3-B688-80C660042055}" type="presParOf" srcId="{83FDE164-7353-43BC-9601-C2BAC4440E83}" destId="{D6BB146C-38DA-43CC-BAF5-642FE7D25213}" srcOrd="0" destOrd="0" presId="urn:microsoft.com/office/officeart/2005/8/layout/chevron2"/>
    <dgm:cxn modelId="{40F94621-FD25-4CB7-9F73-244E7944E9E8}" type="presParOf" srcId="{83FDE164-7353-43BC-9601-C2BAC4440E83}" destId="{CE19F040-DAB1-4135-B25D-9C26E09E65FD}" srcOrd="1" destOrd="0" presId="urn:microsoft.com/office/officeart/2005/8/layout/chevron2"/>
    <dgm:cxn modelId="{A1B6E23E-5CD9-472C-A04A-2CBA1B9C555B}" type="presParOf" srcId="{C0DC1AE9-C952-4282-A0F0-67A101866E96}" destId="{362B50B9-B0D8-4B0D-82DA-926410D1E879}" srcOrd="3" destOrd="0" presId="urn:microsoft.com/office/officeart/2005/8/layout/chevron2"/>
    <dgm:cxn modelId="{6323ABE5-4DE8-455A-B039-59FF2D181A19}" type="presParOf" srcId="{C0DC1AE9-C952-4282-A0F0-67A101866E96}" destId="{3B936079-D426-4FA3-A2D8-FA985597F2D4}" srcOrd="4" destOrd="0" presId="urn:microsoft.com/office/officeart/2005/8/layout/chevron2"/>
    <dgm:cxn modelId="{C36305A3-9C7D-4F90-903E-EFADCABDBFE4}" type="presParOf" srcId="{3B936079-D426-4FA3-A2D8-FA985597F2D4}" destId="{AF7E287C-3A42-4E8F-9D78-FB7A851DC048}" srcOrd="0" destOrd="0" presId="urn:microsoft.com/office/officeart/2005/8/layout/chevron2"/>
    <dgm:cxn modelId="{DC914DF2-1CF1-449A-A853-2A13E4E110D8}" type="presParOf" srcId="{3B936079-D426-4FA3-A2D8-FA985597F2D4}" destId="{C3B03375-138D-48E6-A4CC-86C784E5AE5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8D780D-8163-459B-9377-CFDE39851241}" type="doc">
      <dgm:prSet loTypeId="urn:microsoft.com/office/officeart/2009/layout/CircleArrowProcess" loCatId="process" qsTypeId="urn:microsoft.com/office/officeart/2009/2/quickstyle/3d8" qsCatId="3D" csTypeId="urn:microsoft.com/office/officeart/2005/8/colors/colorful1" csCatId="colorful" phldr="1"/>
      <dgm:spPr/>
      <dgm:t>
        <a:bodyPr/>
        <a:lstStyle/>
        <a:p>
          <a:pPr rtl="1"/>
          <a:endParaRPr lang="he-IL"/>
        </a:p>
      </dgm:t>
    </dgm:pt>
    <dgm:pt modelId="{9DE996F4-4DD9-46B5-9E6C-7CC008D0ADF7}">
      <dgm:prSet phldrT="[טקסט]" custT="1"/>
      <dgm:spPr/>
      <dgm:t>
        <a:bodyPr/>
        <a:lstStyle/>
        <a:p>
          <a:pPr algn="ctr" rtl="1"/>
          <a:r>
            <a:rPr lang="he-IL" sz="4000" b="1" dirty="0">
              <a:latin typeface="Gisha" panose="020B0502040204020203" pitchFamily="34" charset="-79"/>
              <a:cs typeface="Gisha" panose="020B0502040204020203" pitchFamily="34" charset="-79"/>
            </a:rPr>
            <a:t>פתיחה</a:t>
          </a:r>
          <a:endParaRPr lang="he-IL" sz="1900" b="1" dirty="0">
            <a:latin typeface="Gisha" panose="020B0502040204020203" pitchFamily="34" charset="-79"/>
            <a:cs typeface="Gisha" panose="020B0502040204020203" pitchFamily="34" charset="-79"/>
          </a:endParaRPr>
        </a:p>
      </dgm:t>
    </dgm:pt>
    <dgm:pt modelId="{93BFD373-9CE6-4AFE-A7B7-6761A203908C}" type="parTrans" cxnId="{936CF75B-4B3C-4D67-B05E-54515DD0251C}">
      <dgm:prSet/>
      <dgm:spPr/>
      <dgm:t>
        <a:bodyPr/>
        <a:lstStyle/>
        <a:p>
          <a:pPr algn="ctr" rtl="1"/>
          <a:endParaRPr lang="he-IL"/>
        </a:p>
      </dgm:t>
    </dgm:pt>
    <dgm:pt modelId="{8852046D-F1A3-4D4A-A2D8-DC31DBE3BE60}" type="sibTrans" cxnId="{936CF75B-4B3C-4D67-B05E-54515DD0251C}">
      <dgm:prSet/>
      <dgm:spPr/>
      <dgm:t>
        <a:bodyPr/>
        <a:lstStyle/>
        <a:p>
          <a:pPr algn="ctr" rtl="1"/>
          <a:endParaRPr lang="he-IL"/>
        </a:p>
      </dgm:t>
    </dgm:pt>
    <dgm:pt modelId="{6B3F7A5C-F49C-49B9-AD85-549555B73299}">
      <dgm:prSet phldrT="[טקסט]" custT="1"/>
      <dgm:spPr/>
      <dgm:t>
        <a:bodyPr/>
        <a:lstStyle/>
        <a:p>
          <a:pPr algn="ctr" rtl="1"/>
          <a:r>
            <a:rPr lang="he-IL" sz="3200" b="1" kern="1200" dirty="0">
              <a:solidFill>
                <a:prstClr val="black">
                  <a:hueOff val="0"/>
                  <a:satOff val="0"/>
                  <a:lumOff val="0"/>
                  <a:alphaOff val="0"/>
                </a:prstClr>
              </a:solidFill>
              <a:latin typeface="Gisha" panose="020B0502040204020203" pitchFamily="34" charset="-79"/>
              <a:ea typeface="+mn-ea"/>
              <a:cs typeface="Gisha" panose="020B0502040204020203" pitchFamily="34" charset="-79"/>
            </a:rPr>
            <a:t>דיון / מפגש / חשיפה</a:t>
          </a:r>
        </a:p>
      </dgm:t>
    </dgm:pt>
    <dgm:pt modelId="{8973C6AD-4487-478D-B533-C6E198FAE6AA}" type="parTrans" cxnId="{25A7CB83-51A1-488C-98CD-C762C6C2612F}">
      <dgm:prSet/>
      <dgm:spPr/>
      <dgm:t>
        <a:bodyPr/>
        <a:lstStyle/>
        <a:p>
          <a:pPr algn="ctr" rtl="1"/>
          <a:endParaRPr lang="he-IL"/>
        </a:p>
      </dgm:t>
    </dgm:pt>
    <dgm:pt modelId="{78C3FDBF-AFF2-47B8-AD18-BE8CA10F6B7E}" type="sibTrans" cxnId="{25A7CB83-51A1-488C-98CD-C762C6C2612F}">
      <dgm:prSet/>
      <dgm:spPr/>
      <dgm:t>
        <a:bodyPr/>
        <a:lstStyle/>
        <a:p>
          <a:pPr algn="ctr" rtl="1"/>
          <a:endParaRPr lang="he-IL"/>
        </a:p>
      </dgm:t>
    </dgm:pt>
    <dgm:pt modelId="{224B2D23-A14E-4C0E-9486-BD153C7E3935}">
      <dgm:prSet phldrT="[טקסט]" custT="1"/>
      <dgm:spPr/>
      <dgm:t>
        <a:bodyPr/>
        <a:lstStyle/>
        <a:p>
          <a:pPr marL="0" lvl="0" indent="0" algn="ctr" defTabSz="1778000" rtl="1">
            <a:lnSpc>
              <a:spcPct val="90000"/>
            </a:lnSpc>
            <a:spcBef>
              <a:spcPct val="0"/>
            </a:spcBef>
            <a:spcAft>
              <a:spcPct val="35000"/>
            </a:spcAft>
            <a:buNone/>
          </a:pPr>
          <a:r>
            <a:rPr lang="he-IL" sz="4000" b="1" kern="1200" dirty="0">
              <a:solidFill>
                <a:prstClr val="black">
                  <a:hueOff val="0"/>
                  <a:satOff val="0"/>
                  <a:lumOff val="0"/>
                  <a:alphaOff val="0"/>
                </a:prstClr>
              </a:solidFill>
              <a:latin typeface="Gisha" panose="020B0502040204020203" pitchFamily="34" charset="-79"/>
              <a:ea typeface="+mn-ea"/>
              <a:cs typeface="Gisha" panose="020B0502040204020203" pitchFamily="34" charset="-79"/>
            </a:rPr>
            <a:t>שיחה </a:t>
          </a:r>
          <a:r>
            <a:rPr lang="he-IL" sz="3600" b="1" kern="1200" dirty="0">
              <a:solidFill>
                <a:prstClr val="black">
                  <a:hueOff val="0"/>
                  <a:satOff val="0"/>
                  <a:lumOff val="0"/>
                  <a:alphaOff val="0"/>
                </a:prstClr>
              </a:solidFill>
              <a:latin typeface="Gisha" panose="020B0502040204020203" pitchFamily="34" charset="-79"/>
              <a:ea typeface="+mn-ea"/>
              <a:cs typeface="Gisha" panose="020B0502040204020203" pitchFamily="34" charset="-79"/>
            </a:rPr>
            <a:t>פתוחה</a:t>
          </a:r>
          <a:endParaRPr lang="he-IL" sz="4000" b="1" kern="1200" dirty="0">
            <a:solidFill>
              <a:prstClr val="black">
                <a:hueOff val="0"/>
                <a:satOff val="0"/>
                <a:lumOff val="0"/>
                <a:alphaOff val="0"/>
              </a:prstClr>
            </a:solidFill>
            <a:latin typeface="Gisha" panose="020B0502040204020203" pitchFamily="34" charset="-79"/>
            <a:ea typeface="+mn-ea"/>
            <a:cs typeface="Gisha" panose="020B0502040204020203" pitchFamily="34" charset="-79"/>
          </a:endParaRPr>
        </a:p>
      </dgm:t>
    </dgm:pt>
    <dgm:pt modelId="{8FEE4314-58F2-416E-8C6B-AC131263AC63}" type="parTrans" cxnId="{C2D343CC-BE48-4103-AA1B-0219379929BD}">
      <dgm:prSet/>
      <dgm:spPr/>
      <dgm:t>
        <a:bodyPr/>
        <a:lstStyle/>
        <a:p>
          <a:pPr algn="ctr" rtl="1"/>
          <a:endParaRPr lang="he-IL"/>
        </a:p>
      </dgm:t>
    </dgm:pt>
    <dgm:pt modelId="{CD54E8E4-403A-4D10-ADA8-505A783311D5}" type="sibTrans" cxnId="{C2D343CC-BE48-4103-AA1B-0219379929BD}">
      <dgm:prSet/>
      <dgm:spPr/>
      <dgm:t>
        <a:bodyPr/>
        <a:lstStyle/>
        <a:p>
          <a:pPr algn="ctr" rtl="1"/>
          <a:endParaRPr lang="he-IL"/>
        </a:p>
      </dgm:t>
    </dgm:pt>
    <dgm:pt modelId="{4B2F8CA7-B5C8-4DAD-9BB4-D745370F089F}" type="pres">
      <dgm:prSet presAssocID="{888D780D-8163-459B-9377-CFDE39851241}" presName="Name0" presStyleCnt="0">
        <dgm:presLayoutVars>
          <dgm:chMax val="7"/>
          <dgm:chPref val="7"/>
          <dgm:dir/>
          <dgm:animLvl val="lvl"/>
        </dgm:presLayoutVars>
      </dgm:prSet>
      <dgm:spPr/>
    </dgm:pt>
    <dgm:pt modelId="{C106A452-2C44-421C-B54A-2948CA701ABF}" type="pres">
      <dgm:prSet presAssocID="{9DE996F4-4DD9-46B5-9E6C-7CC008D0ADF7}" presName="Accent1" presStyleCnt="0"/>
      <dgm:spPr/>
    </dgm:pt>
    <dgm:pt modelId="{673102D3-10E2-4855-9756-BE223C671C58}" type="pres">
      <dgm:prSet presAssocID="{9DE996F4-4DD9-46B5-9E6C-7CC008D0ADF7}" presName="Accent" presStyleLbl="node1" presStyleIdx="0" presStyleCnt="3"/>
      <dgm:spPr/>
    </dgm:pt>
    <dgm:pt modelId="{71D43D7A-CCFD-497D-8F07-084E4ECEE387}" type="pres">
      <dgm:prSet presAssocID="{9DE996F4-4DD9-46B5-9E6C-7CC008D0ADF7}" presName="Parent1" presStyleLbl="revTx" presStyleIdx="0" presStyleCnt="3">
        <dgm:presLayoutVars>
          <dgm:chMax val="1"/>
          <dgm:chPref val="1"/>
          <dgm:bulletEnabled val="1"/>
        </dgm:presLayoutVars>
      </dgm:prSet>
      <dgm:spPr/>
    </dgm:pt>
    <dgm:pt modelId="{6AB6C245-F00C-43E3-82F2-8BB75C292BDE}" type="pres">
      <dgm:prSet presAssocID="{6B3F7A5C-F49C-49B9-AD85-549555B73299}" presName="Accent2" presStyleCnt="0"/>
      <dgm:spPr/>
    </dgm:pt>
    <dgm:pt modelId="{8D69E5DB-D8AF-427B-A8F5-FC1AC907A867}" type="pres">
      <dgm:prSet presAssocID="{6B3F7A5C-F49C-49B9-AD85-549555B73299}" presName="Accent" presStyleLbl="node1" presStyleIdx="1" presStyleCnt="3"/>
      <dgm:spPr/>
    </dgm:pt>
    <dgm:pt modelId="{E7324B47-D034-4EAF-97A4-E6A95C9627C5}" type="pres">
      <dgm:prSet presAssocID="{6B3F7A5C-F49C-49B9-AD85-549555B73299}" presName="Parent2" presStyleLbl="revTx" presStyleIdx="1" presStyleCnt="3">
        <dgm:presLayoutVars>
          <dgm:chMax val="1"/>
          <dgm:chPref val="1"/>
          <dgm:bulletEnabled val="1"/>
        </dgm:presLayoutVars>
      </dgm:prSet>
      <dgm:spPr/>
    </dgm:pt>
    <dgm:pt modelId="{860EAC2E-E628-4938-A5F1-463D789CBC19}" type="pres">
      <dgm:prSet presAssocID="{224B2D23-A14E-4C0E-9486-BD153C7E3935}" presName="Accent3" presStyleCnt="0"/>
      <dgm:spPr/>
    </dgm:pt>
    <dgm:pt modelId="{4B034510-4929-4DCE-B333-328D932F64E8}" type="pres">
      <dgm:prSet presAssocID="{224B2D23-A14E-4C0E-9486-BD153C7E3935}" presName="Accent" presStyleLbl="node1" presStyleIdx="2" presStyleCnt="3"/>
      <dgm:spPr/>
    </dgm:pt>
    <dgm:pt modelId="{6BE6C1A6-2406-4E0C-BA91-A57C4966ACE5}" type="pres">
      <dgm:prSet presAssocID="{224B2D23-A14E-4C0E-9486-BD153C7E3935}" presName="Parent3" presStyleLbl="revTx" presStyleIdx="2" presStyleCnt="3">
        <dgm:presLayoutVars>
          <dgm:chMax val="1"/>
          <dgm:chPref val="1"/>
          <dgm:bulletEnabled val="1"/>
        </dgm:presLayoutVars>
      </dgm:prSet>
      <dgm:spPr/>
    </dgm:pt>
  </dgm:ptLst>
  <dgm:cxnLst>
    <dgm:cxn modelId="{7EA48405-32F2-4FDA-B900-5AC5E722C74A}" type="presOf" srcId="{888D780D-8163-459B-9377-CFDE39851241}" destId="{4B2F8CA7-B5C8-4DAD-9BB4-D745370F089F}" srcOrd="0" destOrd="0" presId="urn:microsoft.com/office/officeart/2009/layout/CircleArrowProcess"/>
    <dgm:cxn modelId="{936CF75B-4B3C-4D67-B05E-54515DD0251C}" srcId="{888D780D-8163-459B-9377-CFDE39851241}" destId="{9DE996F4-4DD9-46B5-9E6C-7CC008D0ADF7}" srcOrd="0" destOrd="0" parTransId="{93BFD373-9CE6-4AFE-A7B7-6761A203908C}" sibTransId="{8852046D-F1A3-4D4A-A2D8-DC31DBE3BE60}"/>
    <dgm:cxn modelId="{6681D143-1E17-4197-9AED-5FE692DF17DA}" type="presOf" srcId="{6B3F7A5C-F49C-49B9-AD85-549555B73299}" destId="{E7324B47-D034-4EAF-97A4-E6A95C9627C5}" srcOrd="0" destOrd="0" presId="urn:microsoft.com/office/officeart/2009/layout/CircleArrowProcess"/>
    <dgm:cxn modelId="{25A7CB83-51A1-488C-98CD-C762C6C2612F}" srcId="{888D780D-8163-459B-9377-CFDE39851241}" destId="{6B3F7A5C-F49C-49B9-AD85-549555B73299}" srcOrd="1" destOrd="0" parTransId="{8973C6AD-4487-478D-B533-C6E198FAE6AA}" sibTransId="{78C3FDBF-AFF2-47B8-AD18-BE8CA10F6B7E}"/>
    <dgm:cxn modelId="{4D0EFD8D-C09F-4359-9F0B-7C27D78A1E4F}" type="presOf" srcId="{9DE996F4-4DD9-46B5-9E6C-7CC008D0ADF7}" destId="{71D43D7A-CCFD-497D-8F07-084E4ECEE387}" srcOrd="0" destOrd="0" presId="urn:microsoft.com/office/officeart/2009/layout/CircleArrowProcess"/>
    <dgm:cxn modelId="{ED6267B7-8625-4FF5-BFDE-703F04849AC7}" type="presOf" srcId="{224B2D23-A14E-4C0E-9486-BD153C7E3935}" destId="{6BE6C1A6-2406-4E0C-BA91-A57C4966ACE5}" srcOrd="0" destOrd="0" presId="urn:microsoft.com/office/officeart/2009/layout/CircleArrowProcess"/>
    <dgm:cxn modelId="{C2D343CC-BE48-4103-AA1B-0219379929BD}" srcId="{888D780D-8163-459B-9377-CFDE39851241}" destId="{224B2D23-A14E-4C0E-9486-BD153C7E3935}" srcOrd="2" destOrd="0" parTransId="{8FEE4314-58F2-416E-8C6B-AC131263AC63}" sibTransId="{CD54E8E4-403A-4D10-ADA8-505A783311D5}"/>
    <dgm:cxn modelId="{D7008CF1-FC24-4E33-AF36-8B7862A2320E}" type="presParOf" srcId="{4B2F8CA7-B5C8-4DAD-9BB4-D745370F089F}" destId="{C106A452-2C44-421C-B54A-2948CA701ABF}" srcOrd="0" destOrd="0" presId="urn:microsoft.com/office/officeart/2009/layout/CircleArrowProcess"/>
    <dgm:cxn modelId="{E34109C8-33BB-4BFC-9530-E0BF9BEAA0D1}" type="presParOf" srcId="{C106A452-2C44-421C-B54A-2948CA701ABF}" destId="{673102D3-10E2-4855-9756-BE223C671C58}" srcOrd="0" destOrd="0" presId="urn:microsoft.com/office/officeart/2009/layout/CircleArrowProcess"/>
    <dgm:cxn modelId="{4B60B8E5-E922-4AB0-AB99-57894177634A}" type="presParOf" srcId="{4B2F8CA7-B5C8-4DAD-9BB4-D745370F089F}" destId="{71D43D7A-CCFD-497D-8F07-084E4ECEE387}" srcOrd="1" destOrd="0" presId="urn:microsoft.com/office/officeart/2009/layout/CircleArrowProcess"/>
    <dgm:cxn modelId="{9D58769E-6CEE-481F-A702-DD58662485C0}" type="presParOf" srcId="{4B2F8CA7-B5C8-4DAD-9BB4-D745370F089F}" destId="{6AB6C245-F00C-43E3-82F2-8BB75C292BDE}" srcOrd="2" destOrd="0" presId="urn:microsoft.com/office/officeart/2009/layout/CircleArrowProcess"/>
    <dgm:cxn modelId="{6AFE0DE6-F371-4952-BBE8-04EB59AD4EA0}" type="presParOf" srcId="{6AB6C245-F00C-43E3-82F2-8BB75C292BDE}" destId="{8D69E5DB-D8AF-427B-A8F5-FC1AC907A867}" srcOrd="0" destOrd="0" presId="urn:microsoft.com/office/officeart/2009/layout/CircleArrowProcess"/>
    <dgm:cxn modelId="{A49390CE-5755-4AFF-97FE-82BFB8584C04}" type="presParOf" srcId="{4B2F8CA7-B5C8-4DAD-9BB4-D745370F089F}" destId="{E7324B47-D034-4EAF-97A4-E6A95C9627C5}" srcOrd="3" destOrd="0" presId="urn:microsoft.com/office/officeart/2009/layout/CircleArrowProcess"/>
    <dgm:cxn modelId="{DAB74A4F-F32E-4FC3-A10C-F967B4839D48}" type="presParOf" srcId="{4B2F8CA7-B5C8-4DAD-9BB4-D745370F089F}" destId="{860EAC2E-E628-4938-A5F1-463D789CBC19}" srcOrd="4" destOrd="0" presId="urn:microsoft.com/office/officeart/2009/layout/CircleArrowProcess"/>
    <dgm:cxn modelId="{0BD73D31-7E19-44C6-BE37-3A701ADD7916}" type="presParOf" srcId="{860EAC2E-E628-4938-A5F1-463D789CBC19}" destId="{4B034510-4929-4DCE-B333-328D932F64E8}" srcOrd="0" destOrd="0" presId="urn:microsoft.com/office/officeart/2009/layout/CircleArrowProcess"/>
    <dgm:cxn modelId="{5613A2B4-13C9-45A5-89BA-7EDB349D3690}" type="presParOf" srcId="{4B2F8CA7-B5C8-4DAD-9BB4-D745370F089F}" destId="{6BE6C1A6-2406-4E0C-BA91-A57C4966ACE5}"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084C0-A319-4943-A72E-A69C50967A58}">
      <dsp:nvSpPr>
        <dsp:cNvPr id="0" name=""/>
        <dsp:cNvSpPr/>
      </dsp:nvSpPr>
      <dsp:spPr>
        <a:xfrm rot="5400000">
          <a:off x="-152157" y="20608"/>
          <a:ext cx="1929572" cy="1899814"/>
        </a:xfrm>
        <a:prstGeom prst="chevron">
          <a:avLst/>
        </a:prstGeom>
        <a:gradFill rotWithShape="0">
          <a:gsLst>
            <a:gs pos="0">
              <a:schemeClr val="accent4">
                <a:hueOff val="0"/>
                <a:satOff val="0"/>
                <a:lumOff val="0"/>
                <a:alphaOff val="0"/>
                <a:tint val="60000"/>
                <a:satMod val="105000"/>
                <a:lumMod val="105000"/>
              </a:schemeClr>
            </a:gs>
            <a:gs pos="100000">
              <a:schemeClr val="accent4">
                <a:hueOff val="0"/>
                <a:satOff val="0"/>
                <a:lumOff val="0"/>
                <a:alphaOff val="0"/>
                <a:tint val="65000"/>
                <a:satMod val="100000"/>
                <a:lumMod val="100000"/>
              </a:schemeClr>
            </a:gs>
            <a:gs pos="100000">
              <a:schemeClr val="accent4">
                <a:hueOff val="0"/>
                <a:satOff val="0"/>
                <a:lumOff val="0"/>
                <a:alphaOff val="0"/>
                <a:tint val="70000"/>
                <a:satMod val="100000"/>
                <a:lumMod val="100000"/>
              </a:schemeClr>
            </a:gs>
          </a:gsLst>
          <a:lin ang="5400000" scaled="0"/>
        </a:gradFill>
        <a:ln w="6350" cap="flat" cmpd="sng" algn="ctr">
          <a:solidFill>
            <a:schemeClr val="accent4">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he-IL" sz="2400" kern="1200" dirty="0"/>
            <a:t>הפנמה </a:t>
          </a:r>
          <a:r>
            <a:rPr lang="he-IL" sz="2800" b="1" kern="1200" dirty="0"/>
            <a:t>ראשונית</a:t>
          </a:r>
          <a:endParaRPr lang="he-IL" sz="2400" b="1" kern="1200" dirty="0"/>
        </a:p>
      </dsp:txBody>
      <dsp:txXfrm rot="-5400000">
        <a:off x="-137278" y="955636"/>
        <a:ext cx="1899814" cy="29758"/>
      </dsp:txXfrm>
    </dsp:sp>
    <dsp:sp modelId="{39087DA8-9BE8-4CC0-B5C6-63EB5A67B9E2}">
      <dsp:nvSpPr>
        <dsp:cNvPr id="0" name=""/>
        <dsp:cNvSpPr/>
      </dsp:nvSpPr>
      <dsp:spPr>
        <a:xfrm rot="5400000">
          <a:off x="5762110" y="-4268402"/>
          <a:ext cx="1254881" cy="9803144"/>
        </a:xfrm>
        <a:prstGeom prst="round2Same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r" defTabSz="933450" rtl="1">
            <a:lnSpc>
              <a:spcPct val="90000"/>
            </a:lnSpc>
            <a:spcBef>
              <a:spcPct val="0"/>
            </a:spcBef>
            <a:spcAft>
              <a:spcPct val="15000"/>
            </a:spcAft>
            <a:buChar char="•"/>
          </a:pPr>
          <a:r>
            <a:rPr lang="he-IL" sz="2100" kern="1200" dirty="0"/>
            <a:t>התנגדויות, חשיפה למסרים, למידה, חיפוש, הצפת בעיות, קיום שיח בנושא, פטרונות, פחד, בלבול</a:t>
          </a:r>
        </a:p>
      </dsp:txBody>
      <dsp:txXfrm rot="-5400000">
        <a:off x="1487979" y="66987"/>
        <a:ext cx="9741886" cy="1132365"/>
      </dsp:txXfrm>
    </dsp:sp>
    <dsp:sp modelId="{D6BB146C-38DA-43CC-BAF5-642FE7D25213}">
      <dsp:nvSpPr>
        <dsp:cNvPr id="0" name=""/>
        <dsp:cNvSpPr/>
      </dsp:nvSpPr>
      <dsp:spPr>
        <a:xfrm rot="5400000">
          <a:off x="-178131" y="1772138"/>
          <a:ext cx="1929572" cy="1821365"/>
        </a:xfrm>
        <a:prstGeom prst="chevron">
          <a:avLst/>
        </a:prstGeom>
        <a:gradFill rotWithShape="0">
          <a:gsLst>
            <a:gs pos="0">
              <a:schemeClr val="accent4">
                <a:hueOff val="4176368"/>
                <a:satOff val="-16842"/>
                <a:lumOff val="1078"/>
                <a:alphaOff val="0"/>
                <a:tint val="60000"/>
                <a:satMod val="105000"/>
                <a:lumMod val="105000"/>
              </a:schemeClr>
            </a:gs>
            <a:gs pos="100000">
              <a:schemeClr val="accent4">
                <a:hueOff val="4176368"/>
                <a:satOff val="-16842"/>
                <a:lumOff val="1078"/>
                <a:alphaOff val="0"/>
                <a:tint val="65000"/>
                <a:satMod val="100000"/>
                <a:lumMod val="100000"/>
              </a:schemeClr>
            </a:gs>
            <a:gs pos="100000">
              <a:schemeClr val="accent4">
                <a:hueOff val="4176368"/>
                <a:satOff val="-16842"/>
                <a:lumOff val="1078"/>
                <a:alphaOff val="0"/>
                <a:tint val="70000"/>
                <a:satMod val="100000"/>
                <a:lumMod val="100000"/>
              </a:schemeClr>
            </a:gs>
          </a:gsLst>
          <a:lin ang="5400000" scaled="0"/>
        </a:gradFill>
        <a:ln w="6350" cap="flat" cmpd="sng" algn="ctr">
          <a:solidFill>
            <a:schemeClr val="accent4">
              <a:hueOff val="4176368"/>
              <a:satOff val="-16842"/>
              <a:lumOff val="1078"/>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endParaRPr lang="he-IL" sz="2100" kern="1200" dirty="0"/>
        </a:p>
        <a:p>
          <a:pPr marL="0" lvl="0" indent="0" algn="ctr" defTabSz="933450" rtl="1">
            <a:lnSpc>
              <a:spcPct val="90000"/>
            </a:lnSpc>
            <a:spcBef>
              <a:spcPct val="0"/>
            </a:spcBef>
            <a:spcAft>
              <a:spcPct val="35000"/>
            </a:spcAft>
            <a:buNone/>
          </a:pPr>
          <a:r>
            <a:rPr lang="he-IL" sz="2100" kern="1200" dirty="0"/>
            <a:t>הפנמת </a:t>
          </a:r>
        </a:p>
        <a:p>
          <a:pPr marL="0" lvl="0" indent="0" algn="ctr" defTabSz="933450" rtl="1">
            <a:lnSpc>
              <a:spcPct val="90000"/>
            </a:lnSpc>
            <a:spcBef>
              <a:spcPct val="0"/>
            </a:spcBef>
            <a:spcAft>
              <a:spcPct val="35000"/>
            </a:spcAft>
            <a:buNone/>
          </a:pPr>
          <a:r>
            <a:rPr lang="he-IL" sz="2800" b="1" kern="1200" dirty="0"/>
            <a:t>ביניים</a:t>
          </a:r>
          <a:endParaRPr lang="he-IL" sz="2100" b="1" kern="1200" dirty="0"/>
        </a:p>
      </dsp:txBody>
      <dsp:txXfrm rot="-5400000">
        <a:off x="-124027" y="2628718"/>
        <a:ext cx="1821365" cy="108207"/>
      </dsp:txXfrm>
    </dsp:sp>
    <dsp:sp modelId="{CE19F040-DAB1-4135-B25D-9C26E09E65FD}">
      <dsp:nvSpPr>
        <dsp:cNvPr id="0" name=""/>
        <dsp:cNvSpPr/>
      </dsp:nvSpPr>
      <dsp:spPr>
        <a:xfrm rot="5400000">
          <a:off x="5723215" y="-2529913"/>
          <a:ext cx="1254221" cy="9803144"/>
        </a:xfrm>
        <a:prstGeom prst="round2SameRect">
          <a:avLst/>
        </a:prstGeom>
        <a:solidFill>
          <a:schemeClr val="lt1">
            <a:alpha val="90000"/>
            <a:hueOff val="0"/>
            <a:satOff val="0"/>
            <a:lumOff val="0"/>
            <a:alphaOff val="0"/>
          </a:schemeClr>
        </a:solidFill>
        <a:ln w="6350" cap="flat" cmpd="sng" algn="ctr">
          <a:solidFill>
            <a:schemeClr val="accent4">
              <a:hueOff val="4176368"/>
              <a:satOff val="-16842"/>
              <a:lumOff val="107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r" defTabSz="933450" rtl="1">
            <a:lnSpc>
              <a:spcPct val="90000"/>
            </a:lnSpc>
            <a:spcBef>
              <a:spcPct val="0"/>
            </a:spcBef>
            <a:spcAft>
              <a:spcPct val="15000"/>
            </a:spcAft>
            <a:buChar char="•"/>
          </a:pPr>
          <a:r>
            <a:rPr lang="he-IL" sz="2100" kern="1200" dirty="0"/>
            <a:t>החזקת שיח, שינויים ארגוניים, </a:t>
          </a:r>
          <a:r>
            <a:rPr lang="he-IL" sz="2100" kern="1200" dirty="0" err="1"/>
            <a:t>אנטיגוניזם</a:t>
          </a:r>
          <a:r>
            <a:rPr lang="he-IL" sz="2100" kern="1200" dirty="0"/>
            <a:t> – בעיות חדשות, שפה, עשייה והתנהלות שמשקפים את התפיסה, הכנסה והגדרת תפקידים, ניסוי וטעיה, התחלת התאמות של השגרה הצופית. הנגשה חלקית – גימיק. </a:t>
          </a:r>
        </a:p>
      </dsp:txBody>
      <dsp:txXfrm rot="-5400000">
        <a:off x="1448754" y="1805774"/>
        <a:ext cx="9741918" cy="1131769"/>
      </dsp:txXfrm>
    </dsp:sp>
    <dsp:sp modelId="{AF7E287C-3A42-4E8F-9D78-FB7A851DC048}">
      <dsp:nvSpPr>
        <dsp:cNvPr id="0" name=""/>
        <dsp:cNvSpPr/>
      </dsp:nvSpPr>
      <dsp:spPr>
        <a:xfrm rot="5400000">
          <a:off x="-269823" y="3615910"/>
          <a:ext cx="1929572" cy="1664481"/>
        </a:xfrm>
        <a:prstGeom prst="chevron">
          <a:avLst/>
        </a:prstGeom>
        <a:gradFill rotWithShape="0">
          <a:gsLst>
            <a:gs pos="0">
              <a:schemeClr val="accent4">
                <a:hueOff val="8352737"/>
                <a:satOff val="-33685"/>
                <a:lumOff val="2156"/>
                <a:alphaOff val="0"/>
                <a:tint val="60000"/>
                <a:satMod val="105000"/>
                <a:lumMod val="105000"/>
              </a:schemeClr>
            </a:gs>
            <a:gs pos="100000">
              <a:schemeClr val="accent4">
                <a:hueOff val="8352737"/>
                <a:satOff val="-33685"/>
                <a:lumOff val="2156"/>
                <a:alphaOff val="0"/>
                <a:tint val="65000"/>
                <a:satMod val="100000"/>
                <a:lumMod val="100000"/>
              </a:schemeClr>
            </a:gs>
            <a:gs pos="100000">
              <a:schemeClr val="accent4">
                <a:hueOff val="8352737"/>
                <a:satOff val="-33685"/>
                <a:lumOff val="2156"/>
                <a:alphaOff val="0"/>
                <a:tint val="70000"/>
                <a:satMod val="100000"/>
                <a:lumMod val="100000"/>
              </a:schemeClr>
            </a:gs>
          </a:gsLst>
          <a:lin ang="5400000" scaled="0"/>
        </a:gradFill>
        <a:ln w="6350" cap="flat" cmpd="sng" algn="ctr">
          <a:solidFill>
            <a:schemeClr val="accent4">
              <a:hueOff val="8352737"/>
              <a:satOff val="-33685"/>
              <a:lumOff val="2156"/>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he-IL" sz="2100" kern="1200" dirty="0"/>
            <a:t>הפנמה </a:t>
          </a:r>
          <a:r>
            <a:rPr lang="he-IL" sz="2800" b="1" kern="1200" dirty="0"/>
            <a:t>מתקדמת</a:t>
          </a:r>
          <a:endParaRPr lang="he-IL" sz="2100" b="1" kern="1200" dirty="0"/>
        </a:p>
      </dsp:txBody>
      <dsp:txXfrm rot="-5400000">
        <a:off x="-137277" y="4315606"/>
        <a:ext cx="1664481" cy="265091"/>
      </dsp:txXfrm>
    </dsp:sp>
    <dsp:sp modelId="{C3B03375-138D-48E6-A4CC-86C784E5AE52}">
      <dsp:nvSpPr>
        <dsp:cNvPr id="0" name=""/>
        <dsp:cNvSpPr/>
      </dsp:nvSpPr>
      <dsp:spPr>
        <a:xfrm rot="5400000">
          <a:off x="5644773" y="-791095"/>
          <a:ext cx="1254221" cy="9803144"/>
        </a:xfrm>
        <a:prstGeom prst="round2SameRect">
          <a:avLst/>
        </a:prstGeom>
        <a:solidFill>
          <a:schemeClr val="lt1">
            <a:alpha val="90000"/>
            <a:hueOff val="0"/>
            <a:satOff val="0"/>
            <a:lumOff val="0"/>
            <a:alphaOff val="0"/>
          </a:schemeClr>
        </a:solidFill>
        <a:ln w="6350" cap="flat" cmpd="sng" algn="ctr">
          <a:solidFill>
            <a:schemeClr val="accent4">
              <a:hueOff val="8352737"/>
              <a:satOff val="-33685"/>
              <a:lumOff val="215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r" defTabSz="933450" rtl="1">
            <a:lnSpc>
              <a:spcPct val="90000"/>
            </a:lnSpc>
            <a:spcBef>
              <a:spcPct val="0"/>
            </a:spcBef>
            <a:spcAft>
              <a:spcPct val="15000"/>
            </a:spcAft>
            <a:buChar char="•"/>
          </a:pPr>
          <a:r>
            <a:rPr lang="he-IL" sz="2100" kern="1200" dirty="0"/>
            <a:t>ניהול שיח, שיח בשלבים מוקדמים </a:t>
          </a:r>
          <a:r>
            <a:rPr lang="he-IL" sz="2100" kern="1200" dirty="0" err="1"/>
            <a:t>בשכב"צ</a:t>
          </a:r>
          <a:r>
            <a:rPr lang="he-IL" sz="2100" kern="1200" dirty="0"/>
            <a:t>, השתתפות ופעילות שוויונית בקבוצות, טבעיות, יוזמות, הצהרת כוונות רשמית, עצמאות בפתרון בעיות, חלק משגרה, חלק מוטמע בתפקידים. שותפים לקידום התפיסה. השלכת השיח על תחומים נוספים, התאמת השגרה הצופית. סנגור עצמי ועצמאות  הנגשה מלאה. </a:t>
          </a:r>
        </a:p>
      </dsp:txBody>
      <dsp:txXfrm rot="-5400000">
        <a:off x="1370312" y="3544592"/>
        <a:ext cx="9741918" cy="11317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3102D3-10E2-4855-9756-BE223C671C58}">
      <dsp:nvSpPr>
        <dsp:cNvPr id="0" name=""/>
        <dsp:cNvSpPr/>
      </dsp:nvSpPr>
      <dsp:spPr>
        <a:xfrm>
          <a:off x="4528311" y="0"/>
          <a:ext cx="2860813" cy="2861249"/>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a:noFill/>
        </a:ln>
        <a:effectLst>
          <a:outerShdw blurRad="38100" dist="12700" dir="5400000" algn="ctr" rotWithShape="0">
            <a:srgbClr val="000000">
              <a:alpha val="63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1D43D7A-CCFD-497D-8F07-084E4ECEE387}">
      <dsp:nvSpPr>
        <dsp:cNvPr id="0" name=""/>
        <dsp:cNvSpPr/>
      </dsp:nvSpPr>
      <dsp:spPr>
        <a:xfrm>
          <a:off x="5160644" y="1032997"/>
          <a:ext cx="1589699" cy="794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he-IL" sz="4000" b="1" kern="1200" dirty="0">
              <a:latin typeface="Gisha" panose="020B0502040204020203" pitchFamily="34" charset="-79"/>
              <a:cs typeface="Gisha" panose="020B0502040204020203" pitchFamily="34" charset="-79"/>
            </a:rPr>
            <a:t>פתיחה</a:t>
          </a:r>
          <a:endParaRPr lang="he-IL" sz="1900" b="1" kern="1200" dirty="0">
            <a:latin typeface="Gisha" panose="020B0502040204020203" pitchFamily="34" charset="-79"/>
            <a:cs typeface="Gisha" panose="020B0502040204020203" pitchFamily="34" charset="-79"/>
          </a:endParaRPr>
        </a:p>
      </dsp:txBody>
      <dsp:txXfrm>
        <a:off x="5160644" y="1032997"/>
        <a:ext cx="1589699" cy="794659"/>
      </dsp:txXfrm>
    </dsp:sp>
    <dsp:sp modelId="{8D69E5DB-D8AF-427B-A8F5-FC1AC907A867}">
      <dsp:nvSpPr>
        <dsp:cNvPr id="0" name=""/>
        <dsp:cNvSpPr/>
      </dsp:nvSpPr>
      <dsp:spPr>
        <a:xfrm>
          <a:off x="3733730" y="1643999"/>
          <a:ext cx="2860813" cy="2861249"/>
        </a:xfrm>
        <a:prstGeom prst="leftCircularArrow">
          <a:avLst>
            <a:gd name="adj1" fmla="val 10980"/>
            <a:gd name="adj2" fmla="val 1142322"/>
            <a:gd name="adj3" fmla="val 6300000"/>
            <a:gd name="adj4" fmla="val 18900000"/>
            <a:gd name="adj5" fmla="val 12500"/>
          </a:avLst>
        </a:prstGeom>
        <a:solidFill>
          <a:schemeClr val="accent3">
            <a:hueOff val="0"/>
            <a:satOff val="0"/>
            <a:lumOff val="0"/>
            <a:alphaOff val="0"/>
          </a:schemeClr>
        </a:solidFill>
        <a:ln>
          <a:noFill/>
        </a:ln>
        <a:effectLst>
          <a:outerShdw blurRad="38100" dist="12700" dir="5400000" algn="ctr" rotWithShape="0">
            <a:srgbClr val="000000">
              <a:alpha val="63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7324B47-D034-4EAF-97A4-E6A95C9627C5}">
      <dsp:nvSpPr>
        <dsp:cNvPr id="0" name=""/>
        <dsp:cNvSpPr/>
      </dsp:nvSpPr>
      <dsp:spPr>
        <a:xfrm>
          <a:off x="4369287" y="2686507"/>
          <a:ext cx="1589699" cy="794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1422400" rtl="1">
            <a:lnSpc>
              <a:spcPct val="90000"/>
            </a:lnSpc>
            <a:spcBef>
              <a:spcPct val="0"/>
            </a:spcBef>
            <a:spcAft>
              <a:spcPct val="35000"/>
            </a:spcAft>
            <a:buNone/>
          </a:pPr>
          <a:r>
            <a:rPr lang="he-IL" sz="3200" b="1" kern="1200" dirty="0">
              <a:solidFill>
                <a:prstClr val="black">
                  <a:hueOff val="0"/>
                  <a:satOff val="0"/>
                  <a:lumOff val="0"/>
                  <a:alphaOff val="0"/>
                </a:prstClr>
              </a:solidFill>
              <a:latin typeface="Gisha" panose="020B0502040204020203" pitchFamily="34" charset="-79"/>
              <a:ea typeface="+mn-ea"/>
              <a:cs typeface="Gisha" panose="020B0502040204020203" pitchFamily="34" charset="-79"/>
            </a:rPr>
            <a:t>דיון / מפגש / חשיפה</a:t>
          </a:r>
        </a:p>
      </dsp:txBody>
      <dsp:txXfrm>
        <a:off x="4369287" y="2686507"/>
        <a:ext cx="1589699" cy="794659"/>
      </dsp:txXfrm>
    </dsp:sp>
    <dsp:sp modelId="{4B034510-4929-4DCE-B333-328D932F64E8}">
      <dsp:nvSpPr>
        <dsp:cNvPr id="0" name=""/>
        <dsp:cNvSpPr/>
      </dsp:nvSpPr>
      <dsp:spPr>
        <a:xfrm>
          <a:off x="4731925" y="3484732"/>
          <a:ext cx="2457882" cy="2458867"/>
        </a:xfrm>
        <a:prstGeom prst="blockArc">
          <a:avLst>
            <a:gd name="adj1" fmla="val 13500000"/>
            <a:gd name="adj2" fmla="val 10800000"/>
            <a:gd name="adj3" fmla="val 12740"/>
          </a:avLst>
        </a:prstGeom>
        <a:solidFill>
          <a:schemeClr val="accent4">
            <a:hueOff val="0"/>
            <a:satOff val="0"/>
            <a:lumOff val="0"/>
            <a:alphaOff val="0"/>
          </a:schemeClr>
        </a:solidFill>
        <a:ln>
          <a:noFill/>
        </a:ln>
        <a:effectLst>
          <a:outerShdw blurRad="38100" dist="12700" dir="5400000" algn="ctr" rotWithShape="0">
            <a:srgbClr val="000000">
              <a:alpha val="63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BE6C1A6-2406-4E0C-BA91-A57C4966ACE5}">
      <dsp:nvSpPr>
        <dsp:cNvPr id="0" name=""/>
        <dsp:cNvSpPr/>
      </dsp:nvSpPr>
      <dsp:spPr>
        <a:xfrm>
          <a:off x="5164405" y="4342394"/>
          <a:ext cx="1589699" cy="794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he-IL" sz="4000" b="1" kern="1200" dirty="0">
              <a:solidFill>
                <a:prstClr val="black">
                  <a:hueOff val="0"/>
                  <a:satOff val="0"/>
                  <a:lumOff val="0"/>
                  <a:alphaOff val="0"/>
                </a:prstClr>
              </a:solidFill>
              <a:latin typeface="Gisha" panose="020B0502040204020203" pitchFamily="34" charset="-79"/>
              <a:ea typeface="+mn-ea"/>
              <a:cs typeface="Gisha" panose="020B0502040204020203" pitchFamily="34" charset="-79"/>
            </a:rPr>
            <a:t>שיחה </a:t>
          </a:r>
          <a:r>
            <a:rPr lang="he-IL" sz="3600" b="1" kern="1200" dirty="0">
              <a:solidFill>
                <a:prstClr val="black">
                  <a:hueOff val="0"/>
                  <a:satOff val="0"/>
                  <a:lumOff val="0"/>
                  <a:alphaOff val="0"/>
                </a:prstClr>
              </a:solidFill>
              <a:latin typeface="Gisha" panose="020B0502040204020203" pitchFamily="34" charset="-79"/>
              <a:ea typeface="+mn-ea"/>
              <a:cs typeface="Gisha" panose="020B0502040204020203" pitchFamily="34" charset="-79"/>
            </a:rPr>
            <a:t>פתוחה</a:t>
          </a:r>
          <a:endParaRPr lang="he-IL" sz="4000" b="1" kern="1200" dirty="0">
            <a:solidFill>
              <a:prstClr val="black">
                <a:hueOff val="0"/>
                <a:satOff val="0"/>
                <a:lumOff val="0"/>
                <a:alphaOff val="0"/>
              </a:prstClr>
            </a:solidFill>
            <a:latin typeface="Gisha" panose="020B0502040204020203" pitchFamily="34" charset="-79"/>
            <a:ea typeface="+mn-ea"/>
            <a:cs typeface="Gisha" panose="020B0502040204020203" pitchFamily="34" charset="-79"/>
          </a:endParaRPr>
        </a:p>
      </dsp:txBody>
      <dsp:txXfrm>
        <a:off x="5164405" y="4342394"/>
        <a:ext cx="1589699" cy="79465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vl1pPr>
          </a:lstStyle>
          <a:p>
            <a:pPr algn="r" rtl="1"/>
            <a:endParaRPr lang="en-US" dirty="0"/>
          </a:p>
        </p:txBody>
      </p:sp>
      <p:sp>
        <p:nvSpPr>
          <p:cNvPr id="3" name="מציין מיקום של תאריך 2"/>
          <p:cNvSpPr>
            <a:spLocks noGrp="1"/>
          </p:cNvSpPr>
          <p:nvPr>
            <p:ph type="dt" sz="quarter" idx="1"/>
          </p:nvPr>
        </p:nvSpPr>
        <p:spPr>
          <a:xfrm flipH="1">
            <a:off x="1587" y="0"/>
            <a:ext cx="2971800" cy="458788"/>
          </a:xfrm>
          <a:prstGeom prst="rect">
            <a:avLst/>
          </a:prstGeom>
        </p:spPr>
        <p:txBody>
          <a:bodyPr vert="horz" lIns="91440" tIns="45720" rIns="91440" bIns="45720" rtlCol="1"/>
          <a:lstStyle>
            <a:lvl1pPr algn="r" rtl="1">
              <a:defRPr sz="1200"/>
            </a:lvl1pPr>
          </a:lstStyle>
          <a:p>
            <a:pPr algn="l" rtl="1"/>
            <a:fld id="{A19057D7-29C8-4098-AA5A-D5B5080A0273}" type="datetime1">
              <a:rPr lang="he-IL" smtClean="0"/>
              <a:t>כ'/אלול/תש"ף</a:t>
            </a:fld>
            <a:endParaRPr lang="en-US" dirty="0"/>
          </a:p>
        </p:txBody>
      </p:sp>
      <p:sp>
        <p:nvSpPr>
          <p:cNvPr id="4" name="מציין מיקום של כותרת תחתונה 3"/>
          <p:cNvSpPr>
            <a:spLocks noGrp="1"/>
          </p:cNvSpPr>
          <p:nvPr>
            <p:ph type="ftr" sz="quarter" idx="2"/>
          </p:nvPr>
        </p:nvSpPr>
        <p:spPr>
          <a:xfrm flipH="1">
            <a:off x="3886200" y="8685213"/>
            <a:ext cx="2971800" cy="458787"/>
          </a:xfrm>
          <a:prstGeom prst="rect">
            <a:avLst/>
          </a:prstGeom>
        </p:spPr>
        <p:txBody>
          <a:bodyPr vert="horz" lIns="91440" tIns="45720" rIns="91440" bIns="45720" rtlCol="1" anchor="b"/>
          <a:lstStyle>
            <a:lvl1pPr algn="r" rtl="1">
              <a:defRPr sz="1200"/>
            </a:lvl1pPr>
          </a:lstStyle>
          <a:p>
            <a:pPr algn="r" rtl="1"/>
            <a:endParaRPr lang="en-US"/>
          </a:p>
        </p:txBody>
      </p:sp>
      <p:sp>
        <p:nvSpPr>
          <p:cNvPr id="5" name="מציין מיקום של מספר שקופית 4"/>
          <p:cNvSpPr>
            <a:spLocks noGrp="1"/>
          </p:cNvSpPr>
          <p:nvPr>
            <p:ph type="sldNum" sz="quarter" idx="3"/>
          </p:nvPr>
        </p:nvSpPr>
        <p:spPr>
          <a:xfrm flipH="1">
            <a:off x="1587" y="8685213"/>
            <a:ext cx="2971800" cy="458787"/>
          </a:xfrm>
          <a:prstGeom prst="rect">
            <a:avLst/>
          </a:prstGeom>
        </p:spPr>
        <p:txBody>
          <a:bodyPr vert="horz" lIns="91440" tIns="45720" rIns="91440" bIns="45720" rtlCol="1" anchor="b"/>
          <a:lstStyle>
            <a:lvl1pPr algn="r" rtl="1">
              <a:defRPr sz="1200"/>
            </a:lvl1pPr>
          </a:lstStyle>
          <a:p>
            <a:pPr algn="l" rtl="1"/>
            <a:fld id="{97ACF5E7-ACB0-497B-A8C6-F2E617B4631D}" type="slidenum">
              <a:rPr lang="en-US" smtClean="0"/>
              <a:pPr algn="l" rtl="1"/>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vl1pPr>
          </a:lstStyle>
          <a:p>
            <a:pPr rtl="1"/>
            <a:endParaRPr lang="en-US"/>
          </a:p>
        </p:txBody>
      </p:sp>
      <p:sp>
        <p:nvSpPr>
          <p:cNvPr id="3" name="מציין מיקום של תאריך 2"/>
          <p:cNvSpPr>
            <a:spLocks noGrp="1"/>
          </p:cNvSpPr>
          <p:nvPr>
            <p:ph type="dt" idx="1"/>
          </p:nvPr>
        </p:nvSpPr>
        <p:spPr>
          <a:xfrm flipH="1">
            <a:off x="1587" y="0"/>
            <a:ext cx="2971800" cy="458788"/>
          </a:xfrm>
          <a:prstGeom prst="rect">
            <a:avLst/>
          </a:prstGeom>
        </p:spPr>
        <p:txBody>
          <a:bodyPr vert="horz" lIns="91440" tIns="45720" rIns="91440" bIns="45720" rtlCol="1"/>
          <a:lstStyle>
            <a:lvl1pPr algn="r" rtl="1">
              <a:defRPr sz="1200"/>
            </a:lvl1pPr>
          </a:lstStyle>
          <a:p>
            <a:pPr rtl="1"/>
            <a:fld id="{487BAAEE-F7BD-4A16-8518-0FD93306B6A0}" type="datetime1">
              <a:rPr lang="he-IL" smtClean="0"/>
              <a:t>כ'/אלול/תש"ף</a:t>
            </a:fld>
            <a:endParaRPr lang="en-US"/>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en-US"/>
          </a:p>
        </p:txBody>
      </p:sp>
      <p:sp>
        <p:nvSpPr>
          <p:cNvPr id="5" name="מציין מיקום של הערות 4"/>
          <p:cNvSpPr>
            <a:spLocks noGrp="1"/>
          </p:cNvSpPr>
          <p:nvPr>
            <p:ph type="body" sz="quarter" idx="3"/>
          </p:nvPr>
        </p:nvSpPr>
        <p:spPr>
          <a:xfrm flipH="1">
            <a:off x="685800" y="4400550"/>
            <a:ext cx="5486400" cy="3600450"/>
          </a:xfrm>
          <a:prstGeom prst="rect">
            <a:avLst/>
          </a:prstGeom>
        </p:spPr>
        <p:txBody>
          <a:bodyPr vert="horz" lIns="91440" tIns="45720" rIns="91440" bIns="45720" rtlCol="1"/>
          <a:lstStyle/>
          <a:p>
            <a:pPr lvl="0" rtl="1"/>
            <a:r>
              <a:rPr lang="he"/>
              <a:t>לחץ כדי לערוך סגנונות טקסט של תבנית בסיס</a:t>
            </a:r>
          </a:p>
          <a:p>
            <a:pPr lvl="1" rtl="1"/>
            <a:r>
              <a:rPr lang="he"/>
              <a:t>רמה שניה</a:t>
            </a:r>
          </a:p>
          <a:p>
            <a:pPr lvl="2" rtl="1"/>
            <a:r>
              <a:rPr lang="he"/>
              <a:t>רמה שלישית</a:t>
            </a:r>
          </a:p>
          <a:p>
            <a:pPr lvl="3" rtl="1"/>
            <a:r>
              <a:rPr lang="he"/>
              <a:t>רמה רביעית</a:t>
            </a:r>
          </a:p>
          <a:p>
            <a:pPr lvl="4" rtl="1"/>
            <a:r>
              <a:rPr lang="he"/>
              <a:t>רמה חמישית</a:t>
            </a:r>
          </a:p>
        </p:txBody>
      </p:sp>
      <p:sp>
        <p:nvSpPr>
          <p:cNvPr id="6" name="מציין מיקום של כותרת תחתונה 5"/>
          <p:cNvSpPr>
            <a:spLocks noGrp="1"/>
          </p:cNvSpPr>
          <p:nvPr>
            <p:ph type="ftr" sz="quarter" idx="4"/>
          </p:nvPr>
        </p:nvSpPr>
        <p:spPr>
          <a:xfrm flipH="1">
            <a:off x="3886200" y="8685213"/>
            <a:ext cx="2971800" cy="458787"/>
          </a:xfrm>
          <a:prstGeom prst="rect">
            <a:avLst/>
          </a:prstGeom>
        </p:spPr>
        <p:txBody>
          <a:bodyPr vert="horz" lIns="91440" tIns="45720" rIns="91440" bIns="45720" rtlCol="1" anchor="b"/>
          <a:lstStyle>
            <a:lvl1pPr algn="r" rtl="1">
              <a:defRPr sz="1200"/>
            </a:lvl1pPr>
          </a:lstStyle>
          <a:p>
            <a:pPr rtl="1"/>
            <a:endParaRPr lang="en-US"/>
          </a:p>
        </p:txBody>
      </p:sp>
      <p:sp>
        <p:nvSpPr>
          <p:cNvPr id="7" name="מציין מיקום של מספר שקופית 6"/>
          <p:cNvSpPr>
            <a:spLocks noGrp="1"/>
          </p:cNvSpPr>
          <p:nvPr>
            <p:ph type="sldNum" sz="quarter" idx="5"/>
          </p:nvPr>
        </p:nvSpPr>
        <p:spPr>
          <a:xfrm flipH="1">
            <a:off x="1587" y="8685213"/>
            <a:ext cx="2971800" cy="458787"/>
          </a:xfrm>
          <a:prstGeom prst="rect">
            <a:avLst/>
          </a:prstGeom>
        </p:spPr>
        <p:txBody>
          <a:bodyPr vert="horz" lIns="91440" tIns="45720" rIns="91440" bIns="45720" rtlCol="1" anchor="b"/>
          <a:lstStyle>
            <a:lvl1pPr algn="r" rtl="1">
              <a:defRPr sz="1200"/>
            </a:lvl1pPr>
          </a:lstStyle>
          <a:p>
            <a:pPr rtl="1"/>
            <a:fld id="{37A705E3-E620-489D-9973-6221209A4B3B}" type="slidenum">
              <a:rPr lang="en-US" smtClean="0"/>
              <a:pPr/>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904DB13E-F722-4ED6-BB00-556651E95281}"/>
              </a:ext>
            </a:extLst>
          </p:cNvPr>
          <p:cNvSpPr/>
          <p:nvPr/>
        </p:nvSpPr>
        <p:spPr>
          <a:xfrm flipH="1">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en-US"/>
          </a:p>
        </p:txBody>
      </p:sp>
      <p:sp useBgFill="1">
        <p:nvSpPr>
          <p:cNvPr id="10" name="מלבן 9"/>
          <p:cNvSpPr/>
          <p:nvPr/>
        </p:nvSpPr>
        <p:spPr>
          <a:xfrm flipH="1">
            <a:off x="1307868"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txBody>
          <a:bodyPr rtlCol="1"/>
          <a:lstStyle/>
          <a:p>
            <a:pPr algn="r" rtl="1"/>
            <a:endParaRPr lang="en-US"/>
          </a:p>
        </p:txBody>
      </p:sp>
      <p:sp>
        <p:nvSpPr>
          <p:cNvPr id="11" name="מלבן 10"/>
          <p:cNvSpPr/>
          <p:nvPr/>
        </p:nvSpPr>
        <p:spPr>
          <a:xfrm flipH="1">
            <a:off x="1447799" y="1411615"/>
            <a:ext cx="9296400" cy="4034770"/>
          </a:xfrm>
          <a:prstGeom prst="rect">
            <a:avLst/>
          </a:prstGeom>
          <a:noFill/>
          <a:ln w="6350" cap="sq" cmpd="sng" algn="ctr">
            <a:solidFill>
              <a:schemeClr val="tx1">
                <a:lumMod val="75000"/>
                <a:lumOff val="25000"/>
              </a:schemeClr>
            </a:solidFill>
            <a:prstDash val="solid"/>
            <a:miter lim="800000"/>
          </a:ln>
          <a:effectLst/>
        </p:spPr>
        <p:txBody>
          <a:bodyPr rtlCol="1"/>
          <a:lstStyle/>
          <a:p>
            <a:pPr algn="r" rtl="1"/>
            <a:endParaRPr lang="en-US"/>
          </a:p>
        </p:txBody>
      </p:sp>
      <p:sp>
        <p:nvSpPr>
          <p:cNvPr id="15" name="מלבן 14"/>
          <p:cNvSpPr/>
          <p:nvPr/>
        </p:nvSpPr>
        <p:spPr>
          <a:xfrm flipH="1">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grpSp>
        <p:nvGrpSpPr>
          <p:cNvPr id="7" name="קבוצה 6">
            <a:extLst>
              <a:ext uri="{FF2B5EF4-FFF2-40B4-BE49-F238E27FC236}">
                <a16:creationId xmlns:a16="http://schemas.microsoft.com/office/drawing/2014/main" id="{E26428D7-C6F3-473D-A360-A3F5C3E8728C}"/>
              </a:ext>
            </a:extLst>
          </p:cNvPr>
          <p:cNvGrpSpPr/>
          <p:nvPr/>
        </p:nvGrpSpPr>
        <p:grpSpPr>
          <a:xfrm flipH="1">
            <a:off x="5250180" y="1267730"/>
            <a:ext cx="1691640" cy="615934"/>
            <a:chOff x="5250180" y="1267730"/>
            <a:chExt cx="1691640" cy="615934"/>
          </a:xfrm>
        </p:grpSpPr>
        <p:cxnSp>
          <p:nvCxnSpPr>
            <p:cNvPr id="17" name="מחבר ישר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מחבר ישר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מחבר ישר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כותרת 1"/>
          <p:cNvSpPr>
            <a:spLocks noGrp="1"/>
          </p:cNvSpPr>
          <p:nvPr>
            <p:ph type="ctrTitle"/>
          </p:nvPr>
        </p:nvSpPr>
        <p:spPr>
          <a:xfrm flipH="1">
            <a:off x="1629101" y="2244830"/>
            <a:ext cx="8933796" cy="2437232"/>
          </a:xfrm>
        </p:spPr>
        <p:txBody>
          <a:bodyPr tIns="45720" bIns="45720" rtlCol="1" anchor="ctr">
            <a:normAutofit/>
          </a:bodyPr>
          <a:lstStyle>
            <a:lvl1pPr algn="ctr" rtl="1">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pPr rtl="1"/>
            <a:r>
              <a:rPr lang="he-IL"/>
              <a:t>לחץ כדי לערוך סגנון כותרת של תבנית בסיס</a:t>
            </a:r>
            <a:endParaRPr lang="en-US" dirty="0"/>
          </a:p>
        </p:txBody>
      </p:sp>
      <p:sp>
        <p:nvSpPr>
          <p:cNvPr id="3" name="כותרת משנה 2"/>
          <p:cNvSpPr>
            <a:spLocks noGrp="1"/>
          </p:cNvSpPr>
          <p:nvPr>
            <p:ph type="subTitle" idx="1"/>
          </p:nvPr>
        </p:nvSpPr>
        <p:spPr>
          <a:xfrm flipH="1">
            <a:off x="1626053" y="4682062"/>
            <a:ext cx="8936846" cy="457201"/>
          </a:xfrm>
        </p:spPr>
        <p:txBody>
          <a:bodyPr rtlCol="1">
            <a:normAutofit/>
          </a:bodyPr>
          <a:lstStyle>
            <a:lvl1pPr marL="0" indent="0" algn="ctr" rtl="1">
              <a:spcBef>
                <a:spcPts val="0"/>
              </a:spcBef>
              <a:buNone/>
              <a:defRPr sz="1800" spc="80" baseline="0">
                <a:solidFill>
                  <a:schemeClr val="tx1">
                    <a:lumMod val="95000"/>
                    <a:lumOff val="5000"/>
                  </a:schemeClr>
                </a:solidFill>
              </a:defRPr>
            </a:lvl1pPr>
            <a:lvl2pPr marL="457200" indent="0" algn="ctr" rtl="1">
              <a:buNone/>
              <a:defRPr sz="1600"/>
            </a:lvl2pPr>
            <a:lvl3pPr marL="914400" indent="0" algn="ctr" rtl="1">
              <a:buNone/>
              <a:defRPr sz="1600"/>
            </a:lvl3pPr>
            <a:lvl4pPr marL="1371600" indent="0" algn="ctr" rtl="1">
              <a:buNone/>
              <a:defRPr sz="1600"/>
            </a:lvl4pPr>
            <a:lvl5pPr marL="1828800" indent="0" algn="ctr" rtl="1">
              <a:buNone/>
              <a:defRPr sz="1600"/>
            </a:lvl5pPr>
            <a:lvl6pPr marL="2286000" indent="0" algn="ctr" rtl="1">
              <a:buNone/>
              <a:defRPr sz="1600"/>
            </a:lvl6pPr>
            <a:lvl7pPr marL="2743200" indent="0" algn="ctr" rtl="1">
              <a:buNone/>
              <a:defRPr sz="1600"/>
            </a:lvl7pPr>
            <a:lvl8pPr marL="3200400" indent="0" algn="ctr" rtl="1">
              <a:buNone/>
              <a:defRPr sz="1600"/>
            </a:lvl8pPr>
            <a:lvl9pPr marL="3657600" indent="0" algn="ctr" rtl="1">
              <a:buNone/>
              <a:defRPr sz="1600"/>
            </a:lvl9pPr>
          </a:lstStyle>
          <a:p>
            <a:pPr rtl="1"/>
            <a:r>
              <a:rPr lang="he-IL"/>
              <a:t>לחץ כדי לערוך סגנון כותרת משנה של תבנית בסיס</a:t>
            </a:r>
            <a:endParaRPr lang="en-US" dirty="0"/>
          </a:p>
        </p:txBody>
      </p:sp>
      <p:sp>
        <p:nvSpPr>
          <p:cNvPr id="20" name="מציין מיקום של תאריך 19"/>
          <p:cNvSpPr>
            <a:spLocks noGrp="1"/>
          </p:cNvSpPr>
          <p:nvPr>
            <p:ph type="dt" sz="half" idx="10"/>
          </p:nvPr>
        </p:nvSpPr>
        <p:spPr>
          <a:xfrm flipH="1">
            <a:off x="5318760" y="1341256"/>
            <a:ext cx="1554480" cy="485546"/>
          </a:xfrm>
        </p:spPr>
        <p:txBody>
          <a:bodyPr rtlCol="1"/>
          <a:lstStyle>
            <a:lvl1pPr algn="ctr" rtl="1">
              <a:defRPr sz="1300" spc="0" baseline="0">
                <a:solidFill>
                  <a:srgbClr val="FFFFFF"/>
                </a:solidFill>
                <a:latin typeface="+mn-lt"/>
              </a:defRPr>
            </a:lvl1pPr>
          </a:lstStyle>
          <a:p>
            <a:pPr rtl="1"/>
            <a:fld id="{BF7160C1-15A3-436B-BE8D-A4D9E0EAAE91}" type="datetime1">
              <a:rPr lang="he-IL" smtClean="0"/>
              <a:t>כ'/אלול/תש"ף</a:t>
            </a:fld>
            <a:endParaRPr lang="en-US" dirty="0"/>
          </a:p>
        </p:txBody>
      </p:sp>
      <p:sp>
        <p:nvSpPr>
          <p:cNvPr id="21" name="מציין מיקום של כותרת תחתונה 20"/>
          <p:cNvSpPr>
            <a:spLocks noGrp="1"/>
          </p:cNvSpPr>
          <p:nvPr>
            <p:ph type="ftr" sz="quarter" idx="11"/>
          </p:nvPr>
        </p:nvSpPr>
        <p:spPr>
          <a:xfrm flipH="1">
            <a:off x="4832605" y="5177408"/>
            <a:ext cx="5730295" cy="228600"/>
          </a:xfrm>
        </p:spPr>
        <p:txBody>
          <a:bodyPr rtlCol="1"/>
          <a:lstStyle>
            <a:lvl1pPr algn="r" rtl="1">
              <a:defRPr>
                <a:solidFill>
                  <a:schemeClr val="tx1">
                    <a:lumMod val="85000"/>
                    <a:lumOff val="15000"/>
                  </a:schemeClr>
                </a:solidFill>
              </a:defRPr>
            </a:lvl1pPr>
          </a:lstStyle>
          <a:p>
            <a:pPr rtl="1"/>
            <a:endParaRPr lang="en-US" dirty="0"/>
          </a:p>
        </p:txBody>
      </p:sp>
      <p:sp>
        <p:nvSpPr>
          <p:cNvPr id="22" name="מציין מיקום של מספר שקופית 21"/>
          <p:cNvSpPr>
            <a:spLocks noGrp="1"/>
          </p:cNvSpPr>
          <p:nvPr>
            <p:ph type="sldNum" sz="quarter" idx="12"/>
          </p:nvPr>
        </p:nvSpPr>
        <p:spPr>
          <a:xfrm flipH="1">
            <a:off x="1629100" y="5177408"/>
            <a:ext cx="1955980" cy="228600"/>
          </a:xfrm>
        </p:spPr>
        <p:txBody>
          <a:bodyPr rtlCol="1"/>
          <a:lstStyle>
            <a:lvl1pPr algn="r" rtl="1">
              <a:defRPr>
                <a:solidFill>
                  <a:schemeClr val="tx1">
                    <a:lumMod val="85000"/>
                    <a:lumOff val="15000"/>
                  </a:schemeClr>
                </a:solidFill>
              </a:defRPr>
            </a:lvl1pPr>
          </a:lstStyle>
          <a:p>
            <a:pPr rtl="1"/>
            <a:fld id="{34B7E4EF-A1BD-40F4-AB7B-04F084DD991D}" type="slidenum">
              <a:rPr lang="en-US" smtClean="0"/>
              <a:pPr/>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טקסט אנכי 2"/>
          <p:cNvSpPr>
            <a:spLocks noGrp="1"/>
          </p:cNvSpPr>
          <p:nvPr>
            <p:ph type="body" orient="vert" idx="1"/>
          </p:nvPr>
        </p:nvSpPr>
        <p:spPr>
          <a:xfrm rot="10800000" flipH="1">
            <a:off x="1066800" y="2103120"/>
            <a:ext cx="10058400" cy="3849624"/>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של תאריך 3"/>
          <p:cNvSpPr>
            <a:spLocks noGrp="1"/>
          </p:cNvSpPr>
          <p:nvPr>
            <p:ph type="dt" sz="half" idx="10"/>
          </p:nvPr>
        </p:nvSpPr>
        <p:spPr>
          <a:xfrm flipH="1">
            <a:off x="2042161" y="6035040"/>
            <a:ext cx="2893045" cy="365760"/>
          </a:xfrm>
        </p:spPr>
        <p:txBody>
          <a:bodyPr rtlCol="1"/>
          <a:lstStyle>
            <a:lvl1pPr algn="r" rtl="1">
              <a:defRPr/>
            </a:lvl1pPr>
          </a:lstStyle>
          <a:p>
            <a:pPr rtl="1"/>
            <a:fld id="{9E18CD11-5483-4186-9C9D-D99E7FE92433}" type="datetime1">
              <a:rPr lang="he-IL" smtClean="0"/>
              <a:t>כ'/אלול/תש"ף</a:t>
            </a:fld>
            <a:endParaRPr lang="en-US"/>
          </a:p>
        </p:txBody>
      </p:sp>
      <p:sp>
        <p:nvSpPr>
          <p:cNvPr id="5" name="מציין מיקום של כותרת תחתונה 4"/>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6" name="מציין מיקום של מספר שקופית 5"/>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rot="10800000" flipH="1">
            <a:off x="838200" y="762000"/>
            <a:ext cx="2362200" cy="5257800"/>
          </a:xfrm>
        </p:spPr>
        <p:txBody>
          <a:bodyPr vert="eaVert" rtlCol="1"/>
          <a:lstStyle>
            <a:lvl1pPr algn="r" rtl="1">
              <a:defRPr/>
            </a:lvl1pPr>
          </a:lstStyle>
          <a:p>
            <a:pPr rtl="1"/>
            <a:r>
              <a:rPr lang="he-IL"/>
              <a:t>לחץ כדי לערוך סגנון כותרת של תבנית בסיס</a:t>
            </a:r>
            <a:endParaRPr lang="en-US" dirty="0"/>
          </a:p>
        </p:txBody>
      </p:sp>
      <p:sp>
        <p:nvSpPr>
          <p:cNvPr id="3" name="מציין מיקום טקסט אנכי 2"/>
          <p:cNvSpPr>
            <a:spLocks noGrp="1"/>
          </p:cNvSpPr>
          <p:nvPr>
            <p:ph type="body" orient="vert" idx="1"/>
          </p:nvPr>
        </p:nvSpPr>
        <p:spPr>
          <a:xfrm rot="10800000" flipH="1">
            <a:off x="3276600" y="762000"/>
            <a:ext cx="8077200" cy="5257800"/>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של תאריך 3"/>
          <p:cNvSpPr>
            <a:spLocks noGrp="1"/>
          </p:cNvSpPr>
          <p:nvPr>
            <p:ph type="dt" sz="half" idx="10"/>
          </p:nvPr>
        </p:nvSpPr>
        <p:spPr>
          <a:xfrm flipH="1">
            <a:off x="2042161" y="6035040"/>
            <a:ext cx="2893045" cy="365760"/>
          </a:xfrm>
        </p:spPr>
        <p:txBody>
          <a:bodyPr rtlCol="1"/>
          <a:lstStyle>
            <a:lvl1pPr algn="r" rtl="1">
              <a:defRPr/>
            </a:lvl1pPr>
          </a:lstStyle>
          <a:p>
            <a:pPr rtl="1"/>
            <a:fld id="{8128C7A3-6078-4E1D-A45D-7F8EB763EDD3}" type="datetime1">
              <a:rPr lang="he-IL" smtClean="0"/>
              <a:t>כ'/אלול/תש"ף</a:t>
            </a:fld>
            <a:endParaRPr lang="en-US"/>
          </a:p>
        </p:txBody>
      </p:sp>
      <p:sp>
        <p:nvSpPr>
          <p:cNvPr id="5" name="מציין מיקום של כותרת תחתונה 4"/>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6" name="מציין מיקום של מספר שקופית 5"/>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תוכן 2"/>
          <p:cNvSpPr>
            <a:spLocks noGrp="1"/>
          </p:cNvSpPr>
          <p:nvPr>
            <p:ph idx="1"/>
          </p:nvPr>
        </p:nvSpPr>
        <p:spPr>
          <a:xfrm flipH="1">
            <a:off x="1066800" y="2103120"/>
            <a:ext cx="10058400" cy="3849624"/>
          </a:xfrm>
        </p:spPr>
        <p:txBody>
          <a:bodyPr rtlCol="1"/>
          <a:lstStyle>
            <a:lvl1pPr algn="r" rtl="1">
              <a:defRPr/>
            </a:lvl1pPr>
            <a:lvl2pPr algn="r" rtl="1">
              <a:defRPr/>
            </a:lvl2pPr>
            <a:lvl3pPr algn="r" rtl="1">
              <a:defRPr/>
            </a:lvl3pPr>
            <a:lvl4pPr algn="r" rtl="1">
              <a:defRPr/>
            </a:lvl4pPr>
            <a:lvl5pPr algn="r" rtl="1">
              <a:defRPr/>
            </a:lvl5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של תאריך 3"/>
          <p:cNvSpPr>
            <a:spLocks noGrp="1"/>
          </p:cNvSpPr>
          <p:nvPr>
            <p:ph type="dt" sz="half" idx="10"/>
          </p:nvPr>
        </p:nvSpPr>
        <p:spPr>
          <a:xfrm flipH="1">
            <a:off x="2042161" y="6035040"/>
            <a:ext cx="2893045" cy="365760"/>
          </a:xfrm>
        </p:spPr>
        <p:txBody>
          <a:bodyPr rtlCol="1"/>
          <a:lstStyle>
            <a:lvl1pPr algn="r" rtl="1">
              <a:defRPr/>
            </a:lvl1pPr>
          </a:lstStyle>
          <a:p>
            <a:pPr rtl="1"/>
            <a:fld id="{B2AC4221-72F6-45F6-B2F2-4BE5E859C5B9}" type="datetime1">
              <a:rPr lang="he-IL" smtClean="0"/>
              <a:t>כ'/אלול/תש"ף</a:t>
            </a:fld>
            <a:endParaRPr lang="en-US"/>
          </a:p>
        </p:txBody>
      </p:sp>
      <p:sp>
        <p:nvSpPr>
          <p:cNvPr id="5" name="מציין מיקום של כותרת תחתונה 4"/>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6" name="מציין מיקום של מספר שקופית 5"/>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15" name="מלבן 14">
            <a:extLst>
              <a:ext uri="{FF2B5EF4-FFF2-40B4-BE49-F238E27FC236}">
                <a16:creationId xmlns:a16="http://schemas.microsoft.com/office/drawing/2014/main" id="{0A4A1889-E37C-4EC3-9E41-9DAD221CF389}"/>
              </a:ext>
            </a:extLst>
          </p:cNvPr>
          <p:cNvSpPr/>
          <p:nvPr/>
        </p:nvSpPr>
        <p:spPr>
          <a:xfrm flipH="1">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en-US"/>
          </a:p>
        </p:txBody>
      </p:sp>
      <p:sp useBgFill="1">
        <p:nvSpPr>
          <p:cNvPr id="23" name="מלבן 22"/>
          <p:cNvSpPr/>
          <p:nvPr/>
        </p:nvSpPr>
        <p:spPr>
          <a:xfrm flipH="1">
            <a:off x="1307868"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txBody>
          <a:bodyPr rtlCol="1"/>
          <a:lstStyle/>
          <a:p>
            <a:pPr algn="r" rtl="1"/>
            <a:endParaRPr lang="en-US"/>
          </a:p>
        </p:txBody>
      </p:sp>
      <p:sp>
        <p:nvSpPr>
          <p:cNvPr id="24" name="מלבן 23"/>
          <p:cNvSpPr/>
          <p:nvPr/>
        </p:nvSpPr>
        <p:spPr>
          <a:xfrm flipH="1">
            <a:off x="1447799" y="1411615"/>
            <a:ext cx="9296400" cy="4034770"/>
          </a:xfrm>
          <a:prstGeom prst="rect">
            <a:avLst/>
          </a:prstGeom>
          <a:noFill/>
          <a:ln w="6350" cap="sq" cmpd="sng" algn="ctr">
            <a:solidFill>
              <a:schemeClr val="tx1">
                <a:lumMod val="75000"/>
                <a:lumOff val="25000"/>
              </a:schemeClr>
            </a:solidFill>
            <a:prstDash val="solid"/>
            <a:miter lim="800000"/>
          </a:ln>
          <a:effectLst/>
        </p:spPr>
        <p:txBody>
          <a:bodyPr rtlCol="1"/>
          <a:lstStyle/>
          <a:p>
            <a:pPr algn="r" rtl="1"/>
            <a:endParaRPr lang="en-US"/>
          </a:p>
        </p:txBody>
      </p:sp>
      <p:sp>
        <p:nvSpPr>
          <p:cNvPr id="30" name="מלבן 29"/>
          <p:cNvSpPr/>
          <p:nvPr/>
        </p:nvSpPr>
        <p:spPr>
          <a:xfrm flipH="1">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2" name="כותרת 1"/>
          <p:cNvSpPr>
            <a:spLocks noGrp="1"/>
          </p:cNvSpPr>
          <p:nvPr>
            <p:ph type="title"/>
          </p:nvPr>
        </p:nvSpPr>
        <p:spPr>
          <a:xfrm flipH="1">
            <a:off x="1629156" y="2275165"/>
            <a:ext cx="8933688" cy="2406895"/>
          </a:xfrm>
        </p:spPr>
        <p:txBody>
          <a:bodyPr rtlCol="1" anchor="ctr">
            <a:normAutofit/>
          </a:bodyPr>
          <a:lstStyle>
            <a:lvl1pPr algn="ctr" rtl="1">
              <a:lnSpc>
                <a:spcPct val="83000"/>
              </a:lnSpc>
              <a:defRPr lang="en-US" sz="6800" kern="1200" cap="all" spc="-100" baseline="0" dirty="0">
                <a:solidFill>
                  <a:schemeClr val="tx1">
                    <a:lumMod val="85000"/>
                    <a:lumOff val="15000"/>
                  </a:schemeClr>
                </a:solidFill>
                <a:effectLst/>
                <a:latin typeface="+mj-lt"/>
                <a:ea typeface="+mn-ea"/>
                <a:cs typeface="+mn-cs"/>
              </a:defRPr>
            </a:lvl1pPr>
          </a:lstStyle>
          <a:p>
            <a:pPr rtl="1"/>
            <a:r>
              <a:rPr lang="he-IL"/>
              <a:t>לחץ כדי לערוך סגנון כותרת של תבנית בסיס</a:t>
            </a:r>
            <a:endParaRPr lang="en-US" dirty="0"/>
          </a:p>
        </p:txBody>
      </p:sp>
      <p:grpSp>
        <p:nvGrpSpPr>
          <p:cNvPr id="16" name="קבוצה 15">
            <a:extLst>
              <a:ext uri="{FF2B5EF4-FFF2-40B4-BE49-F238E27FC236}">
                <a16:creationId xmlns:a16="http://schemas.microsoft.com/office/drawing/2014/main" id="{1683EB04-C23E-490C-A1A6-030CF79D23C8}"/>
              </a:ext>
            </a:extLst>
          </p:cNvPr>
          <p:cNvGrpSpPr/>
          <p:nvPr/>
        </p:nvGrpSpPr>
        <p:grpSpPr>
          <a:xfrm flipH="1">
            <a:off x="5250180" y="1267730"/>
            <a:ext cx="1691640" cy="615934"/>
            <a:chOff x="5250180" y="1267730"/>
            <a:chExt cx="1691640" cy="615934"/>
          </a:xfrm>
        </p:grpSpPr>
        <p:cxnSp>
          <p:nvCxnSpPr>
            <p:cNvPr id="17" name="מחבר ישר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מחבר ישר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מחבר ישר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מציין מיקום טקסט 2"/>
          <p:cNvSpPr>
            <a:spLocks noGrp="1"/>
          </p:cNvSpPr>
          <p:nvPr>
            <p:ph type="body" idx="1"/>
          </p:nvPr>
        </p:nvSpPr>
        <p:spPr>
          <a:xfrm flipH="1">
            <a:off x="1623060" y="4682062"/>
            <a:ext cx="8939784" cy="457200"/>
          </a:xfrm>
        </p:spPr>
        <p:txBody>
          <a:bodyPr rtlCol="1" anchor="t">
            <a:normAutofit/>
          </a:bodyPr>
          <a:lstStyle>
            <a:lvl1pPr marL="0" indent="0" algn="ctr" rtl="1">
              <a:buNone/>
              <a:tabLst>
                <a:tab pos="2633663" algn="l"/>
              </a:tabLst>
              <a:defRPr sz="1800">
                <a:solidFill>
                  <a:schemeClr val="tx1">
                    <a:lumMod val="95000"/>
                    <a:lumOff val="5000"/>
                  </a:schemeClr>
                </a:solidFill>
                <a:effectLst/>
              </a:defRPr>
            </a:lvl1pPr>
            <a:lvl2pPr marL="457200" indent="0" algn="r" rtl="1">
              <a:buNone/>
              <a:defRPr sz="1600">
                <a:solidFill>
                  <a:schemeClr val="tx1">
                    <a:tint val="75000"/>
                  </a:schemeClr>
                </a:solidFill>
              </a:defRPr>
            </a:lvl2pPr>
            <a:lvl3pPr marL="914400" indent="0" algn="r" rtl="1">
              <a:buNone/>
              <a:defRPr sz="1600">
                <a:solidFill>
                  <a:schemeClr val="tx1">
                    <a:tint val="75000"/>
                  </a:schemeClr>
                </a:solidFill>
              </a:defRPr>
            </a:lvl3pPr>
            <a:lvl4pPr marL="1371600" indent="0" algn="r" rtl="1">
              <a:buNone/>
              <a:defRPr sz="1400">
                <a:solidFill>
                  <a:schemeClr val="tx1">
                    <a:tint val="75000"/>
                  </a:schemeClr>
                </a:solidFill>
              </a:defRPr>
            </a:lvl4pPr>
            <a:lvl5pPr marL="1828800" indent="0" algn="r" rtl="1">
              <a:buNone/>
              <a:defRPr sz="1400">
                <a:solidFill>
                  <a:schemeClr val="tx1">
                    <a:tint val="75000"/>
                  </a:schemeClr>
                </a:solidFill>
              </a:defRPr>
            </a:lvl5pPr>
            <a:lvl6pPr marL="2286000" indent="0" algn="r" rtl="1">
              <a:buNone/>
              <a:defRPr sz="1400">
                <a:solidFill>
                  <a:schemeClr val="tx1">
                    <a:tint val="75000"/>
                  </a:schemeClr>
                </a:solidFill>
              </a:defRPr>
            </a:lvl6pPr>
            <a:lvl7pPr marL="2743200" indent="0" algn="r" rtl="1">
              <a:buNone/>
              <a:defRPr sz="1400">
                <a:solidFill>
                  <a:schemeClr val="tx1">
                    <a:tint val="75000"/>
                  </a:schemeClr>
                </a:solidFill>
              </a:defRPr>
            </a:lvl7pPr>
            <a:lvl8pPr marL="3200400" indent="0" algn="r" rtl="1">
              <a:buNone/>
              <a:defRPr sz="1400">
                <a:solidFill>
                  <a:schemeClr val="tx1">
                    <a:tint val="75000"/>
                  </a:schemeClr>
                </a:solidFill>
              </a:defRPr>
            </a:lvl8pPr>
            <a:lvl9pPr marL="3657600" indent="0" algn="r" rtl="1">
              <a:buNone/>
              <a:defRPr sz="1400">
                <a:solidFill>
                  <a:schemeClr val="tx1">
                    <a:tint val="75000"/>
                  </a:schemeClr>
                </a:solidFill>
              </a:defRPr>
            </a:lvl9pPr>
          </a:lstStyle>
          <a:p>
            <a:pPr lvl="0" rtl="1"/>
            <a:r>
              <a:rPr lang="he-IL"/>
              <a:t>לחץ כדי לערוך סגנונות טקסט של תבנית בסיס</a:t>
            </a:r>
          </a:p>
        </p:txBody>
      </p:sp>
      <p:sp>
        <p:nvSpPr>
          <p:cNvPr id="4" name="מציין מיקום של תאריך 3"/>
          <p:cNvSpPr>
            <a:spLocks noGrp="1"/>
          </p:cNvSpPr>
          <p:nvPr>
            <p:ph type="dt" sz="half" idx="10"/>
          </p:nvPr>
        </p:nvSpPr>
        <p:spPr>
          <a:xfrm flipH="1">
            <a:off x="5318760" y="1344502"/>
            <a:ext cx="1554480" cy="498781"/>
          </a:xfrm>
        </p:spPr>
        <p:txBody>
          <a:bodyPr rtlCol="1"/>
          <a:lstStyle>
            <a:lvl1pPr algn="ctr" rtl="1">
              <a:defRPr lang="en-US" sz="1300" kern="1200" spc="0" baseline="0">
                <a:solidFill>
                  <a:srgbClr val="FFFFFF"/>
                </a:solidFill>
                <a:latin typeface="+mn-lt"/>
                <a:ea typeface="+mn-ea"/>
                <a:cs typeface="+mn-cs"/>
              </a:defRPr>
            </a:lvl1pPr>
          </a:lstStyle>
          <a:p>
            <a:pPr rtl="1"/>
            <a:fld id="{7E798AAF-4D28-4EAA-AAA2-0B0D10BF921A}" type="datetime1">
              <a:rPr lang="he-IL" smtClean="0"/>
              <a:t>כ'/אלול/תש"ף</a:t>
            </a:fld>
            <a:endParaRPr lang="en-US" dirty="0"/>
          </a:p>
        </p:txBody>
      </p:sp>
      <p:sp>
        <p:nvSpPr>
          <p:cNvPr id="5" name="מציין מיקום של כותרת תחתונה 4"/>
          <p:cNvSpPr>
            <a:spLocks noGrp="1"/>
          </p:cNvSpPr>
          <p:nvPr>
            <p:ph type="ftr" sz="quarter" idx="11"/>
          </p:nvPr>
        </p:nvSpPr>
        <p:spPr>
          <a:xfrm flipH="1">
            <a:off x="4902709" y="5177408"/>
            <a:ext cx="5660134" cy="228600"/>
          </a:xfrm>
        </p:spPr>
        <p:txBody>
          <a:bodyPr rtlCol="1"/>
          <a:lstStyle>
            <a:lvl1pPr algn="r" rtl="1">
              <a:defRPr>
                <a:solidFill>
                  <a:schemeClr val="tx1">
                    <a:lumMod val="85000"/>
                    <a:lumOff val="15000"/>
                  </a:schemeClr>
                </a:solidFill>
              </a:defRPr>
            </a:lvl1pPr>
          </a:lstStyle>
          <a:p>
            <a:pPr rtl="1"/>
            <a:endParaRPr lang="en-US" dirty="0"/>
          </a:p>
        </p:txBody>
      </p:sp>
      <p:sp>
        <p:nvSpPr>
          <p:cNvPr id="6" name="מציין מיקום של מספר שקופית 5"/>
          <p:cNvSpPr>
            <a:spLocks noGrp="1"/>
          </p:cNvSpPr>
          <p:nvPr>
            <p:ph type="sldNum" sz="quarter" idx="12"/>
          </p:nvPr>
        </p:nvSpPr>
        <p:spPr>
          <a:xfrm flipH="1">
            <a:off x="1629157" y="5177408"/>
            <a:ext cx="1958339" cy="228600"/>
          </a:xfrm>
        </p:spPr>
        <p:txBody>
          <a:bodyPr rtlCol="1"/>
          <a:lstStyle>
            <a:lvl1pPr algn="r" rtl="1">
              <a:defRPr>
                <a:solidFill>
                  <a:schemeClr val="tx1">
                    <a:lumMod val="85000"/>
                    <a:lumOff val="15000"/>
                  </a:schemeClr>
                </a:solidFill>
              </a:defRPr>
            </a:lvl1pPr>
          </a:lstStyle>
          <a:p>
            <a:pPr rtl="1"/>
            <a:fld id="{34B7E4EF-A1BD-40F4-AB7B-04F084DD991D}" type="slidenum">
              <a:rPr lang="en-US" smtClean="0"/>
              <a:pPr/>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כותרת 7"/>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תוכן 2"/>
          <p:cNvSpPr>
            <a:spLocks noGrp="1"/>
          </p:cNvSpPr>
          <p:nvPr>
            <p:ph sz="half" idx="1" hasCustomPrompt="1"/>
          </p:nvPr>
        </p:nvSpPr>
        <p:spPr>
          <a:xfrm flipH="1">
            <a:off x="6461760" y="2103120"/>
            <a:ext cx="4663440" cy="3749040"/>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endParaRPr lang="en-US" dirty="0"/>
          </a:p>
        </p:txBody>
      </p:sp>
      <p:sp>
        <p:nvSpPr>
          <p:cNvPr id="4" name="מציין מיקום תוכן 3"/>
          <p:cNvSpPr>
            <a:spLocks noGrp="1"/>
          </p:cNvSpPr>
          <p:nvPr>
            <p:ph sz="half" idx="2" hasCustomPrompt="1"/>
          </p:nvPr>
        </p:nvSpPr>
        <p:spPr>
          <a:xfrm flipH="1">
            <a:off x="1066800" y="2103120"/>
            <a:ext cx="4663440" cy="3749040"/>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endParaRPr lang="en-US" dirty="0"/>
          </a:p>
        </p:txBody>
      </p:sp>
      <p:sp>
        <p:nvSpPr>
          <p:cNvPr id="5" name="מציין מיקום של תאריך 4"/>
          <p:cNvSpPr>
            <a:spLocks noGrp="1"/>
          </p:cNvSpPr>
          <p:nvPr>
            <p:ph type="dt" sz="half" idx="10"/>
          </p:nvPr>
        </p:nvSpPr>
        <p:spPr>
          <a:xfrm flipH="1">
            <a:off x="2042161" y="6035040"/>
            <a:ext cx="2893045" cy="365760"/>
          </a:xfrm>
        </p:spPr>
        <p:txBody>
          <a:bodyPr rtlCol="1"/>
          <a:lstStyle>
            <a:lvl1pPr algn="r" rtl="1">
              <a:defRPr/>
            </a:lvl1pPr>
          </a:lstStyle>
          <a:p>
            <a:pPr rtl="1"/>
            <a:fld id="{4F86298B-D689-4B54-8E0F-6FF70DC91813}" type="datetime1">
              <a:rPr lang="he-IL" smtClean="0"/>
              <a:t>כ'/אלול/תש"ף</a:t>
            </a:fld>
            <a:endParaRPr lang="en-US"/>
          </a:p>
        </p:txBody>
      </p:sp>
      <p:sp>
        <p:nvSpPr>
          <p:cNvPr id="6" name="מציין מיקום של כותרת תחתונה 5"/>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7" name="מציין מיקום של מספר שקופית 6"/>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טקסט 2"/>
          <p:cNvSpPr>
            <a:spLocks noGrp="1"/>
          </p:cNvSpPr>
          <p:nvPr>
            <p:ph type="body" idx="1"/>
          </p:nvPr>
        </p:nvSpPr>
        <p:spPr>
          <a:xfrm flipH="1">
            <a:off x="6458712" y="2074334"/>
            <a:ext cx="4663440" cy="640080"/>
          </a:xfrm>
        </p:spPr>
        <p:txBody>
          <a:bodyPr rtlCol="1" anchor="ctr">
            <a:normAutofit/>
          </a:bodyPr>
          <a:lstStyle>
            <a:lvl1pPr marL="0" indent="0" algn="r" rtl="1">
              <a:spcBef>
                <a:spcPts val="0"/>
              </a:spcBef>
              <a:buNone/>
              <a:defRPr sz="1900" b="1" i="0">
                <a:solidFill>
                  <a:schemeClr val="tx1"/>
                </a:solidFill>
                <a:latin typeface="+mn-lt"/>
              </a:defRPr>
            </a:lvl1pPr>
            <a:lvl2pPr marL="457200" indent="0" algn="r" rtl="1">
              <a:buNone/>
              <a:defRPr sz="18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he-IL"/>
              <a:t>לחץ כדי לערוך סגנונות טקסט של תבנית בסיס</a:t>
            </a:r>
          </a:p>
        </p:txBody>
      </p:sp>
      <p:sp>
        <p:nvSpPr>
          <p:cNvPr id="4" name="מציין מיקום תוכן 3"/>
          <p:cNvSpPr>
            <a:spLocks noGrp="1"/>
          </p:cNvSpPr>
          <p:nvPr>
            <p:ph sz="half" idx="2" hasCustomPrompt="1"/>
          </p:nvPr>
        </p:nvSpPr>
        <p:spPr>
          <a:xfrm flipH="1">
            <a:off x="6458712" y="2792472"/>
            <a:ext cx="4663440" cy="3163825"/>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p>
        </p:txBody>
      </p:sp>
      <p:sp>
        <p:nvSpPr>
          <p:cNvPr id="5" name="מציין מיקום טקסט 4"/>
          <p:cNvSpPr>
            <a:spLocks noGrp="1"/>
          </p:cNvSpPr>
          <p:nvPr>
            <p:ph type="body" sz="quarter" idx="3"/>
          </p:nvPr>
        </p:nvSpPr>
        <p:spPr>
          <a:xfrm flipH="1">
            <a:off x="1069848" y="2074334"/>
            <a:ext cx="4663440" cy="640080"/>
          </a:xfrm>
        </p:spPr>
        <p:txBody>
          <a:bodyPr rtlCol="1" anchor="ctr">
            <a:normAutofit/>
          </a:bodyPr>
          <a:lstStyle>
            <a:lvl1pPr marL="0" indent="0" algn="r" rtl="1">
              <a:spcBef>
                <a:spcPts val="0"/>
              </a:spcBef>
              <a:buNone/>
              <a:defRPr sz="1900" b="1">
                <a:solidFill>
                  <a:schemeClr val="tx1"/>
                </a:solidFill>
              </a:defRPr>
            </a:lvl1pPr>
            <a:lvl2pPr marL="457200" indent="0" algn="r" rtl="1">
              <a:buNone/>
              <a:defRPr sz="18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he-IL"/>
              <a:t>לחץ כדי לערוך סגנונות טקסט של תבנית בסיס</a:t>
            </a:r>
          </a:p>
        </p:txBody>
      </p:sp>
      <p:sp>
        <p:nvSpPr>
          <p:cNvPr id="6" name="מציין מיקום תוכן 5"/>
          <p:cNvSpPr>
            <a:spLocks noGrp="1"/>
          </p:cNvSpPr>
          <p:nvPr>
            <p:ph sz="quarter" idx="4" hasCustomPrompt="1"/>
          </p:nvPr>
        </p:nvSpPr>
        <p:spPr>
          <a:xfrm flipH="1">
            <a:off x="1069848" y="2792471"/>
            <a:ext cx="4663440" cy="3164509"/>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p>
        </p:txBody>
      </p:sp>
      <p:sp>
        <p:nvSpPr>
          <p:cNvPr id="7" name="מציין מיקום של תאריך 6"/>
          <p:cNvSpPr>
            <a:spLocks noGrp="1"/>
          </p:cNvSpPr>
          <p:nvPr>
            <p:ph type="dt" sz="half" idx="10"/>
          </p:nvPr>
        </p:nvSpPr>
        <p:spPr>
          <a:xfrm flipH="1">
            <a:off x="2042161" y="6035040"/>
            <a:ext cx="2893045" cy="365760"/>
          </a:xfrm>
        </p:spPr>
        <p:txBody>
          <a:bodyPr rtlCol="1"/>
          <a:lstStyle>
            <a:lvl1pPr algn="r" rtl="1">
              <a:defRPr/>
            </a:lvl1pPr>
          </a:lstStyle>
          <a:p>
            <a:pPr rtl="1"/>
            <a:fld id="{73807155-A311-4510-8D30-D78E6A05356E}" type="datetime1">
              <a:rPr lang="he-IL" smtClean="0"/>
              <a:t>כ'/אלול/תש"ף</a:t>
            </a:fld>
            <a:endParaRPr lang="en-US"/>
          </a:p>
        </p:txBody>
      </p:sp>
      <p:sp>
        <p:nvSpPr>
          <p:cNvPr id="8" name="מציין מיקום של כותרת תחתונה 7"/>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9" name="מציין מיקום של מספר שקופית 8"/>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של תאריך 2"/>
          <p:cNvSpPr>
            <a:spLocks noGrp="1"/>
          </p:cNvSpPr>
          <p:nvPr>
            <p:ph type="dt" sz="half" idx="10"/>
          </p:nvPr>
        </p:nvSpPr>
        <p:spPr>
          <a:xfrm flipH="1">
            <a:off x="2042161" y="6035040"/>
            <a:ext cx="2893045" cy="365760"/>
          </a:xfrm>
        </p:spPr>
        <p:txBody>
          <a:bodyPr rtlCol="1"/>
          <a:lstStyle>
            <a:lvl1pPr algn="r" rtl="1">
              <a:defRPr/>
            </a:lvl1pPr>
          </a:lstStyle>
          <a:p>
            <a:pPr rtl="1"/>
            <a:fld id="{BC61730B-C49D-4774-8B68-B748FEA5604F}" type="datetime1">
              <a:rPr lang="he-IL" smtClean="0"/>
              <a:t>כ'/אלול/תש"ף</a:t>
            </a:fld>
            <a:endParaRPr lang="en-US"/>
          </a:p>
        </p:txBody>
      </p:sp>
      <p:sp>
        <p:nvSpPr>
          <p:cNvPr id="4" name="מציין מיקום של כותרת תחתונה 3"/>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5" name="מציין מיקום של מספר שקופית 4"/>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flipH="1">
            <a:off x="2042161" y="6035040"/>
            <a:ext cx="2893045" cy="365760"/>
          </a:xfrm>
        </p:spPr>
        <p:txBody>
          <a:bodyPr rtlCol="1"/>
          <a:lstStyle>
            <a:lvl1pPr algn="r" rtl="1">
              <a:defRPr/>
            </a:lvl1pPr>
          </a:lstStyle>
          <a:p>
            <a:pPr rtl="1"/>
            <a:fld id="{5DD4575C-2D90-4767-8FC9-62CC2DF9AD34}" type="datetime1">
              <a:rPr lang="he-IL" smtClean="0"/>
              <a:t>כ'/אלול/תש"ף</a:t>
            </a:fld>
            <a:endParaRPr lang="en-US"/>
          </a:p>
        </p:txBody>
      </p:sp>
      <p:sp>
        <p:nvSpPr>
          <p:cNvPr id="3" name="מציין מיקום של כותרת תחתונה 2"/>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4" name="מציין מיקום של מספר שקופית 3"/>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10" name="מלבן 9">
            <a:extLst>
              <a:ext uri="{FF2B5EF4-FFF2-40B4-BE49-F238E27FC236}">
                <a16:creationId xmlns:a16="http://schemas.microsoft.com/office/drawing/2014/main" id="{D5E1BBF9-8BEF-4353-BA68-30AAF9EBD8D8}"/>
              </a:ext>
            </a:extLst>
          </p:cNvPr>
          <p:cNvSpPr/>
          <p:nvPr/>
        </p:nvSpPr>
        <p:spPr>
          <a:xfrm flipH="1">
            <a:off x="245534"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13" name="מלבן 12">
            <a:extLst>
              <a:ext uri="{FF2B5EF4-FFF2-40B4-BE49-F238E27FC236}">
                <a16:creationId xmlns:a16="http://schemas.microsoft.com/office/drawing/2014/main" id="{5B941C21-2A5D-4912-AB06-1BB0C0EB6AE1}"/>
              </a:ext>
            </a:extLst>
          </p:cNvPr>
          <p:cNvSpPr/>
          <p:nvPr/>
        </p:nvSpPr>
        <p:spPr>
          <a:xfrm flipH="1">
            <a:off x="380324"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2" name="כותרת 1"/>
          <p:cNvSpPr>
            <a:spLocks noGrp="1"/>
          </p:cNvSpPr>
          <p:nvPr>
            <p:ph type="title"/>
          </p:nvPr>
        </p:nvSpPr>
        <p:spPr>
          <a:xfrm flipH="1">
            <a:off x="571837" y="607392"/>
            <a:ext cx="3161963" cy="1645920"/>
          </a:xfrm>
        </p:spPr>
        <p:txBody>
          <a:bodyPr rtlCol="1" anchor="b">
            <a:normAutofit/>
          </a:bodyPr>
          <a:lstStyle>
            <a:lvl1pPr algn="r" defTabSz="914400" rtl="1"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1"/>
            <a:r>
              <a:rPr lang="he-IL"/>
              <a:t>לחץ כדי לערוך סגנון כותרת של תבנית בסיס</a:t>
            </a:r>
            <a:endParaRPr lang="en-US" dirty="0"/>
          </a:p>
        </p:txBody>
      </p:sp>
      <p:sp>
        <p:nvSpPr>
          <p:cNvPr id="3" name="מציין מיקום תוכן 2"/>
          <p:cNvSpPr>
            <a:spLocks noGrp="1"/>
          </p:cNvSpPr>
          <p:nvPr>
            <p:ph idx="1"/>
          </p:nvPr>
        </p:nvSpPr>
        <p:spPr>
          <a:xfrm flipH="1">
            <a:off x="4648200" y="609600"/>
            <a:ext cx="6858000" cy="5334000"/>
          </a:xfrm>
        </p:spPr>
        <p:txBody>
          <a:bodyPr rtlCol="1"/>
          <a:lstStyle>
            <a:lvl1pPr algn="r" rtl="1">
              <a:defRPr sz="19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טקסט 3"/>
          <p:cNvSpPr>
            <a:spLocks noGrp="1"/>
          </p:cNvSpPr>
          <p:nvPr>
            <p:ph type="body" sz="half" idx="2"/>
          </p:nvPr>
        </p:nvSpPr>
        <p:spPr>
          <a:xfrm flipH="1">
            <a:off x="571837" y="2336800"/>
            <a:ext cx="3161963" cy="3606800"/>
          </a:xfrm>
        </p:spPr>
        <p:txBody>
          <a:bodyPr rtlCol="1">
            <a:normAutofit/>
          </a:bodyPr>
          <a:lstStyle>
            <a:lvl1pPr marL="0" indent="0" algn="r" rtl="1">
              <a:lnSpc>
                <a:spcPct val="110000"/>
              </a:lnSpc>
              <a:spcBef>
                <a:spcPts val="800"/>
              </a:spcBef>
              <a:buNone/>
              <a:defRPr sz="1800">
                <a:solidFill>
                  <a:schemeClr val="tx1"/>
                </a:solidFill>
              </a:defRPr>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he-IL"/>
              <a:t>לחץ כדי לערוך סגנונות טקסט של תבנית בסיס</a:t>
            </a:r>
          </a:p>
        </p:txBody>
      </p:sp>
      <p:sp>
        <p:nvSpPr>
          <p:cNvPr id="8" name="מציין מיקום של תאריך 7"/>
          <p:cNvSpPr>
            <a:spLocks noGrp="1"/>
          </p:cNvSpPr>
          <p:nvPr>
            <p:ph type="dt" sz="half" idx="10"/>
          </p:nvPr>
        </p:nvSpPr>
        <p:spPr>
          <a:xfrm flipH="1">
            <a:off x="4648200" y="6035040"/>
            <a:ext cx="1955800" cy="365760"/>
          </a:xfrm>
        </p:spPr>
        <p:txBody>
          <a:bodyPr rtlCol="1"/>
          <a:lstStyle>
            <a:lvl1pPr algn="r" rtl="1">
              <a:defRPr>
                <a:solidFill>
                  <a:schemeClr val="tx1">
                    <a:lumMod val="85000"/>
                    <a:lumOff val="15000"/>
                  </a:schemeClr>
                </a:solidFill>
              </a:defRPr>
            </a:lvl1pPr>
          </a:lstStyle>
          <a:p>
            <a:pPr rtl="1"/>
            <a:fld id="{A177B91D-4277-4997-971F-08A00B31D816}" type="datetime1">
              <a:rPr lang="he-IL" smtClean="0"/>
              <a:t>כ'/אלול/תש"ף</a:t>
            </a:fld>
            <a:endParaRPr lang="en-US"/>
          </a:p>
        </p:txBody>
      </p:sp>
      <p:sp>
        <p:nvSpPr>
          <p:cNvPr id="9" name="מציין מיקום של כותרת תחתונה 8"/>
          <p:cNvSpPr>
            <a:spLocks noGrp="1"/>
          </p:cNvSpPr>
          <p:nvPr>
            <p:ph type="ftr" sz="quarter" idx="11"/>
          </p:nvPr>
        </p:nvSpPr>
        <p:spPr>
          <a:xfrm flipH="1">
            <a:off x="6921499" y="6035040"/>
            <a:ext cx="4584700" cy="365760"/>
          </a:xfrm>
        </p:spPr>
        <p:txBody>
          <a:bodyPr rtlCol="1"/>
          <a:lstStyle>
            <a:lvl1pPr algn="r" rtl="1">
              <a:defRPr/>
            </a:lvl1pPr>
          </a:lstStyle>
          <a:p>
            <a:pPr rtl="1"/>
            <a:endParaRPr lang="en-US"/>
          </a:p>
        </p:txBody>
      </p:sp>
      <p:sp>
        <p:nvSpPr>
          <p:cNvPr id="11" name="מציין מיקום של מספר שקופית 10"/>
          <p:cNvSpPr>
            <a:spLocks noGrp="1"/>
          </p:cNvSpPr>
          <p:nvPr>
            <p:ph type="sldNum" sz="quarter" idx="12"/>
          </p:nvPr>
        </p:nvSpPr>
        <p:spPr>
          <a:xfrm flipH="1">
            <a:off x="571837" y="6035040"/>
            <a:ext cx="1223435" cy="365760"/>
          </a:xfrm>
        </p:spPr>
        <p:txBody>
          <a:bodyPr rtlCol="1"/>
          <a:lstStyle>
            <a:lvl1pPr algn="r" rtl="1">
              <a:defRPr>
                <a:solidFill>
                  <a:schemeClr val="tx1">
                    <a:lumMod val="85000"/>
                    <a:lumOff val="15000"/>
                  </a:schemeClr>
                </a:solidFill>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1" name="מלבן 10">
            <a:extLst>
              <a:ext uri="{FF2B5EF4-FFF2-40B4-BE49-F238E27FC236}">
                <a16:creationId xmlns:a16="http://schemas.microsoft.com/office/drawing/2014/main" id="{E687CA98-D9C7-497F-A1DA-7D22F8753BCE}"/>
              </a:ext>
            </a:extLst>
          </p:cNvPr>
          <p:cNvSpPr/>
          <p:nvPr/>
        </p:nvSpPr>
        <p:spPr>
          <a:xfrm flipH="1">
            <a:off x="245534"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3" name="מציין מיקום של תמונה 2"/>
          <p:cNvSpPr>
            <a:spLocks noGrp="1" noChangeAspect="1"/>
          </p:cNvSpPr>
          <p:nvPr>
            <p:ph type="pic" idx="1"/>
          </p:nvPr>
        </p:nvSpPr>
        <p:spPr>
          <a:xfrm flipH="1">
            <a:off x="4267200" y="237744"/>
            <a:ext cx="7696201" cy="6382512"/>
          </a:xfrm>
          <a:solidFill>
            <a:schemeClr val="accent1">
              <a:lumMod val="60000"/>
              <a:lumOff val="40000"/>
            </a:schemeClr>
          </a:solidFill>
          <a:ln>
            <a:noFill/>
          </a:ln>
        </p:spPr>
        <p:txBody>
          <a:bodyPr rtlCol="1" anchor="t"/>
          <a:lstStyle>
            <a:lvl1pPr marL="0" indent="0" algn="r" rtl="1">
              <a:buNone/>
              <a:defRPr sz="3200"/>
            </a:lvl1pPr>
            <a:lvl2pPr marL="457200" indent="0" algn="r" rtl="1">
              <a:buNone/>
              <a:defRPr sz="2800"/>
            </a:lvl2pPr>
            <a:lvl3pPr marL="914400" indent="0" algn="r" rtl="1">
              <a:buNone/>
              <a:defRPr sz="2400"/>
            </a:lvl3pPr>
            <a:lvl4pPr marL="1371600" indent="0" algn="r" rtl="1">
              <a:buNone/>
              <a:defRPr sz="2000"/>
            </a:lvl4pPr>
            <a:lvl5pPr marL="1828800" indent="0" algn="r" rtl="1">
              <a:buNone/>
              <a:defRPr sz="2000"/>
            </a:lvl5pPr>
            <a:lvl6pPr marL="2286000" indent="0" algn="r" rtl="1">
              <a:buNone/>
              <a:defRPr sz="2000"/>
            </a:lvl6pPr>
            <a:lvl7pPr marL="2743200" indent="0" algn="r" rtl="1">
              <a:buNone/>
              <a:defRPr sz="2000"/>
            </a:lvl7pPr>
            <a:lvl8pPr marL="3200400" indent="0" algn="r" rtl="1">
              <a:buNone/>
              <a:defRPr sz="2000"/>
            </a:lvl8pPr>
            <a:lvl9pPr marL="3657600" indent="0" algn="r" rtl="1">
              <a:buNone/>
              <a:defRPr sz="2000"/>
            </a:lvl9pPr>
          </a:lstStyle>
          <a:p>
            <a:pPr rtl="1"/>
            <a:r>
              <a:rPr lang="he-IL"/>
              <a:t>לחץ על הסמל כדי להוסיף תמונה</a:t>
            </a:r>
            <a:endParaRPr lang="en-US" dirty="0"/>
          </a:p>
        </p:txBody>
      </p:sp>
      <p:sp>
        <p:nvSpPr>
          <p:cNvPr id="5" name="מציין מיקום של תאריך 4"/>
          <p:cNvSpPr>
            <a:spLocks noGrp="1"/>
          </p:cNvSpPr>
          <p:nvPr>
            <p:ph type="dt" sz="half" idx="10"/>
          </p:nvPr>
        </p:nvSpPr>
        <p:spPr>
          <a:xfrm flipH="1">
            <a:off x="4457700" y="6035040"/>
            <a:ext cx="2071963" cy="365760"/>
          </a:xfrm>
        </p:spPr>
        <p:txBody>
          <a:bodyPr rtlCol="1"/>
          <a:lstStyle>
            <a:lvl1pPr algn="r" rtl="1">
              <a:defRPr b="1">
                <a:solidFill>
                  <a:srgbClr val="FFFFFF"/>
                </a:solidFill>
                <a:effectLst>
                  <a:outerShdw blurRad="19050" dist="6350" dir="2700000" algn="tl" rotWithShape="0">
                    <a:prstClr val="black">
                      <a:alpha val="40000"/>
                    </a:prstClr>
                  </a:outerShdw>
                </a:effectLst>
              </a:defRPr>
            </a:lvl1pPr>
          </a:lstStyle>
          <a:p>
            <a:pPr rtl="1"/>
            <a:fld id="{C5447206-BEB7-4694-8BE2-489006A54066}" type="datetime1">
              <a:rPr lang="he-IL" smtClean="0"/>
              <a:t>כ'/אלול/תש"ף</a:t>
            </a:fld>
            <a:endParaRPr lang="en-US" dirty="0"/>
          </a:p>
        </p:txBody>
      </p:sp>
      <p:sp>
        <p:nvSpPr>
          <p:cNvPr id="6" name="מציין מיקום של כותרת תחתונה 5"/>
          <p:cNvSpPr>
            <a:spLocks noGrp="1"/>
          </p:cNvSpPr>
          <p:nvPr>
            <p:ph type="ftr" sz="quarter" idx="11"/>
          </p:nvPr>
        </p:nvSpPr>
        <p:spPr>
          <a:xfrm flipH="1">
            <a:off x="6991350" y="6035040"/>
            <a:ext cx="4588002" cy="365760"/>
          </a:xfrm>
        </p:spPr>
        <p:txBody>
          <a:bodyPr rtlCol="1"/>
          <a:lstStyle>
            <a:lvl1pPr marL="0" algn="r" defTabSz="914400" rtl="1"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r" rtl="1"/>
            <a:endParaRPr lang="en-US"/>
          </a:p>
        </p:txBody>
      </p:sp>
      <p:sp>
        <p:nvSpPr>
          <p:cNvPr id="7" name="מציין מיקום של מספר שקופית 6"/>
          <p:cNvSpPr>
            <a:spLocks noGrp="1"/>
          </p:cNvSpPr>
          <p:nvPr>
            <p:ph type="sldNum" sz="quarter" idx="12"/>
          </p:nvPr>
        </p:nvSpPr>
        <p:spPr>
          <a:xfrm flipH="1">
            <a:off x="569976" y="6035040"/>
            <a:ext cx="1225296" cy="365760"/>
          </a:xfrm>
        </p:spPr>
        <p:txBody>
          <a:bodyPr rtlCol="1"/>
          <a:lstStyle>
            <a:lvl1pPr algn="r" rtl="1">
              <a:defRPr/>
            </a:lvl1pPr>
          </a:lstStyle>
          <a:p>
            <a:pPr rtl="1"/>
            <a:fld id="{34B7E4EF-A1BD-40F4-AB7B-04F084DD991D}" type="slidenum">
              <a:rPr lang="en-US" smtClean="0"/>
              <a:pPr/>
              <a:t>‹#›</a:t>
            </a:fld>
            <a:endParaRPr lang="en-US"/>
          </a:p>
        </p:txBody>
      </p:sp>
      <p:sp>
        <p:nvSpPr>
          <p:cNvPr id="12" name="מלבן 11">
            <a:extLst>
              <a:ext uri="{FF2B5EF4-FFF2-40B4-BE49-F238E27FC236}">
                <a16:creationId xmlns:a16="http://schemas.microsoft.com/office/drawing/2014/main" id="{F8B3D8CC-BB13-41A5-8F34-B8E84A4F9534}"/>
              </a:ext>
            </a:extLst>
          </p:cNvPr>
          <p:cNvSpPr/>
          <p:nvPr/>
        </p:nvSpPr>
        <p:spPr>
          <a:xfrm flipH="1">
            <a:off x="380324"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2" name="כותרת 1"/>
          <p:cNvSpPr>
            <a:spLocks noGrp="1"/>
          </p:cNvSpPr>
          <p:nvPr>
            <p:ph type="title"/>
          </p:nvPr>
        </p:nvSpPr>
        <p:spPr>
          <a:xfrm flipH="1">
            <a:off x="569976" y="603504"/>
            <a:ext cx="3144774" cy="1645920"/>
          </a:xfrm>
        </p:spPr>
        <p:txBody>
          <a:bodyPr rtlCol="1" anchor="b">
            <a:noAutofit/>
          </a:bodyPr>
          <a:lstStyle>
            <a:lvl1pPr algn="r" rtl="1">
              <a:lnSpc>
                <a:spcPct val="100000"/>
              </a:lnSpc>
              <a:defRPr sz="3200" b="0">
                <a:solidFill>
                  <a:schemeClr val="tx1"/>
                </a:solidFill>
                <a:latin typeface="+mj-lt"/>
              </a:defRPr>
            </a:lvl1pPr>
          </a:lstStyle>
          <a:p>
            <a:pPr rtl="1"/>
            <a:r>
              <a:rPr lang="he-IL"/>
              <a:t>לחץ כדי לערוך סגנון כותרת של תבנית בסיס</a:t>
            </a:r>
            <a:endParaRPr lang="en-US" dirty="0"/>
          </a:p>
        </p:txBody>
      </p:sp>
      <p:sp>
        <p:nvSpPr>
          <p:cNvPr id="4" name="מציין מיקום טקסט 3"/>
          <p:cNvSpPr>
            <a:spLocks noGrp="1"/>
          </p:cNvSpPr>
          <p:nvPr>
            <p:ph type="body" sz="half" idx="2"/>
          </p:nvPr>
        </p:nvSpPr>
        <p:spPr>
          <a:xfrm flipH="1">
            <a:off x="569976" y="2386584"/>
            <a:ext cx="3144774" cy="3511296"/>
          </a:xfrm>
        </p:spPr>
        <p:txBody>
          <a:bodyPr rtlCol="1">
            <a:normAutofit/>
          </a:bodyPr>
          <a:lstStyle>
            <a:lvl1pPr marL="0" indent="0" algn="r" rtl="1">
              <a:lnSpc>
                <a:spcPct val="110000"/>
              </a:lnSpc>
              <a:spcBef>
                <a:spcPts val="800"/>
              </a:spcBef>
              <a:buNone/>
              <a:defRPr sz="1800">
                <a:solidFill>
                  <a:schemeClr val="tx1"/>
                </a:solidFill>
              </a:defRPr>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he-IL"/>
              <a:t>לחץ כדי לערוך סגנונות טקסט של תבנית בסיס</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מלבן 8">
            <a:extLst>
              <a:ext uri="{FF2B5EF4-FFF2-40B4-BE49-F238E27FC236}">
                <a16:creationId xmlns:a16="http://schemas.microsoft.com/office/drawing/2014/main" id="{1E94681D-2A4C-4A8D-B9B5-31D440D0328D}"/>
              </a:ext>
            </a:extLst>
          </p:cNvPr>
          <p:cNvSpPr/>
          <p:nvPr/>
        </p:nvSpPr>
        <p:spPr>
          <a:xfrm flipH="1">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7" name="מלבן 6"/>
          <p:cNvSpPr/>
          <p:nvPr/>
        </p:nvSpPr>
        <p:spPr>
          <a:xfrm flipH="1">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מלבן 7"/>
          <p:cNvSpPr/>
          <p:nvPr/>
        </p:nvSpPr>
        <p:spPr>
          <a:xfrm flipH="1">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מציין מיקום של כותרת 1"/>
          <p:cNvSpPr>
            <a:spLocks noGrp="1"/>
          </p:cNvSpPr>
          <p:nvPr>
            <p:ph type="title"/>
          </p:nvPr>
        </p:nvSpPr>
        <p:spPr>
          <a:xfrm flipH="1">
            <a:off x="1066800" y="642594"/>
            <a:ext cx="10058400" cy="1371600"/>
          </a:xfrm>
          <a:prstGeom prst="rect">
            <a:avLst/>
          </a:prstGeom>
        </p:spPr>
        <p:txBody>
          <a:bodyPr vert="horz" lIns="91440" tIns="45720" rIns="91440" bIns="45720" rtlCol="1" anchor="ctr">
            <a:normAutofit/>
          </a:bodyPr>
          <a:lstStyle/>
          <a:p>
            <a:pPr rtl="1"/>
            <a:r>
              <a:rPr lang="he"/>
              <a:t>לחץ כדי לערוך סגנון כותרת של תבנית בסיס</a:t>
            </a:r>
            <a:endParaRPr lang="en-US" dirty="0"/>
          </a:p>
        </p:txBody>
      </p:sp>
      <p:sp>
        <p:nvSpPr>
          <p:cNvPr id="3" name="מציין מיקום טקסט 2"/>
          <p:cNvSpPr>
            <a:spLocks noGrp="1"/>
          </p:cNvSpPr>
          <p:nvPr>
            <p:ph type="body" idx="1"/>
          </p:nvPr>
        </p:nvSpPr>
        <p:spPr>
          <a:xfrm flipH="1">
            <a:off x="1066800" y="2103120"/>
            <a:ext cx="10058400" cy="3849624"/>
          </a:xfrm>
          <a:prstGeom prst="rect">
            <a:avLst/>
          </a:prstGeom>
        </p:spPr>
        <p:txBody>
          <a:bodyPr vert="horz" lIns="91440" tIns="45720" rIns="91440" bIns="45720" rtlCol="1">
            <a:normAutofit/>
          </a:bodyPr>
          <a:lstStyle/>
          <a:p>
            <a:pPr lvl="0" rtl="1"/>
            <a:r>
              <a:rPr lang="he" dirty="0"/>
              <a:t>לחץ כדי לערוך סגנונות טקסט של תבנית 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endParaRPr lang="en-US" dirty="0"/>
          </a:p>
        </p:txBody>
      </p:sp>
      <p:sp>
        <p:nvSpPr>
          <p:cNvPr id="4" name="מציין מיקום של תאריך 3"/>
          <p:cNvSpPr>
            <a:spLocks noGrp="1"/>
          </p:cNvSpPr>
          <p:nvPr>
            <p:ph type="dt" sz="half" idx="2"/>
          </p:nvPr>
        </p:nvSpPr>
        <p:spPr>
          <a:xfrm flipH="1">
            <a:off x="2042161" y="6035040"/>
            <a:ext cx="2893045" cy="365760"/>
          </a:xfrm>
          <a:prstGeom prst="rect">
            <a:avLst/>
          </a:prstGeom>
        </p:spPr>
        <p:txBody>
          <a:bodyPr vert="horz" lIns="91440" tIns="45720" rIns="91440" bIns="45720" rtlCol="1" anchor="b"/>
          <a:lstStyle>
            <a:lvl1pPr algn="r" rtl="1">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F7F10649-3B66-4FAF-A227-F0AA5C25BF42}" type="datetime1">
              <a:rPr lang="he-IL" smtClean="0"/>
              <a:t>כ'/אלול/תש"ף</a:t>
            </a:fld>
            <a:endParaRPr lang="en-US" dirty="0"/>
          </a:p>
        </p:txBody>
      </p:sp>
      <p:sp>
        <p:nvSpPr>
          <p:cNvPr id="5" name="מציין מיקום של כותרת תחתונה 4"/>
          <p:cNvSpPr>
            <a:spLocks noGrp="1"/>
          </p:cNvSpPr>
          <p:nvPr>
            <p:ph type="ftr" sz="quarter" idx="3"/>
          </p:nvPr>
        </p:nvSpPr>
        <p:spPr>
          <a:xfrm flipH="1">
            <a:off x="5308600" y="6035040"/>
            <a:ext cx="5816600" cy="365760"/>
          </a:xfrm>
          <a:prstGeom prst="rect">
            <a:avLst/>
          </a:prstGeom>
        </p:spPr>
        <p:txBody>
          <a:bodyPr vert="horz" lIns="91440" tIns="45720" rIns="91440" bIns="45720" rtlCol="1" anchor="b"/>
          <a:lstStyle>
            <a:lvl1pPr algn="r" rtl="1">
              <a:defRPr sz="80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מציין מיקום של מספר שקופית 5"/>
          <p:cNvSpPr>
            <a:spLocks noGrp="1"/>
          </p:cNvSpPr>
          <p:nvPr>
            <p:ph type="sldNum" sz="quarter" idx="4"/>
          </p:nvPr>
        </p:nvSpPr>
        <p:spPr>
          <a:xfrm flipH="1">
            <a:off x="1066800" y="6035040"/>
            <a:ext cx="838200" cy="365760"/>
          </a:xfrm>
          <a:prstGeom prst="rect">
            <a:avLst/>
          </a:prstGeom>
        </p:spPr>
        <p:txBody>
          <a:bodyPr vert="horz" lIns="91440" tIns="45720" rIns="91440" bIns="45720" rtlCol="1" anchor="b"/>
          <a:lstStyle>
            <a:lvl1pPr algn="r" rtl="1">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r" defTabSz="914400" rtl="1" eaLnBrk="1" latinLnBrk="0" hangingPunct="1">
        <a:lnSpc>
          <a:spcPct val="90000"/>
        </a:lnSpc>
        <a:spcBef>
          <a:spcPct val="0"/>
        </a:spcBef>
        <a:buNone/>
        <a:defRPr lang="en-US" sz="3800" i="0" kern="1200" cap="none" spc="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p:titleStyle>
    <p:bodyStyle>
      <a:lvl1pPr marL="182880" indent="-18288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73152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00584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28016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6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תמונה 5" descr="תקריב של סמל&#10;&#10;תיאור נוצר באופן אוטומטי">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flipH="1">
            <a:off x="1" y="10"/>
            <a:ext cx="12191979" cy="6857990"/>
          </a:xfrm>
          <a:prstGeom prst="rect">
            <a:avLst/>
          </a:prstGeom>
        </p:spPr>
      </p:pic>
      <p:sp>
        <p:nvSpPr>
          <p:cNvPr id="82" name="מלבן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ChangeAspect="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44406" y="1808532"/>
            <a:ext cx="5452527" cy="3240936"/>
          </a:xfrm>
          <a:prstGeom prst="rect">
            <a:avLst/>
          </a:prstGeom>
          <a:solidFill>
            <a:schemeClr val="bg1">
              <a:lumMod val="75000"/>
              <a:lumOff val="25000"/>
            </a:schemeClr>
          </a:solidFill>
          <a:ln w="6350" cap="sq" cmpd="sng" algn="ctr">
            <a:noFill/>
            <a:prstDash val="solid"/>
            <a:miter lim="800000"/>
          </a:ln>
          <a:effectLst/>
        </p:spPr>
        <p:txBody>
          <a:bodyPr rtlCol="1"/>
          <a:lstStyle/>
          <a:p>
            <a:pPr algn="r" rtl="1"/>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84" name="מלבן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ChangeAspect="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210350" y="1975104"/>
            <a:ext cx="5120640" cy="2907792"/>
          </a:xfrm>
          <a:prstGeom prst="rect">
            <a:avLst/>
          </a:prstGeom>
          <a:noFill/>
          <a:ln w="6350" cap="sq" cmpd="sng" algn="ctr">
            <a:solidFill>
              <a:schemeClr val="tx1"/>
            </a:solidFill>
            <a:prstDash val="solid"/>
            <a:miter lim="800000"/>
          </a:ln>
          <a:effectLst>
            <a:softEdge rad="0"/>
          </a:effectLst>
        </p:spPr>
        <p:txBody>
          <a:bodyPr rtlCol="1"/>
          <a:lstStyle/>
          <a:p>
            <a:pPr algn="r" rtl="1"/>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2" name="כותרת 1">
            <a:extLst>
              <a:ext uri="{FF2B5EF4-FFF2-40B4-BE49-F238E27FC236}">
                <a16:creationId xmlns:a16="http://schemas.microsoft.com/office/drawing/2014/main" id="{18C3B467-088C-4F3D-A9A7-105C4E1E20CD}"/>
              </a:ext>
            </a:extLst>
          </p:cNvPr>
          <p:cNvSpPr>
            <a:spLocks noGrp="1"/>
          </p:cNvSpPr>
          <p:nvPr>
            <p:ph type="ctrTitle"/>
          </p:nvPr>
        </p:nvSpPr>
        <p:spPr>
          <a:xfrm flipH="1">
            <a:off x="1383132" y="2355458"/>
            <a:ext cx="4775075" cy="1630907"/>
          </a:xfrm>
        </p:spPr>
        <p:txBody>
          <a:bodyPr rtlCol="1">
            <a:normAutofit/>
          </a:bodyPr>
          <a:lstStyle/>
          <a:p>
            <a:pPr rtl="1"/>
            <a:r>
              <a:rPr lang="he-IL" sz="4400" dirty="0">
                <a:solidFill>
                  <a:schemeClr val="tx1"/>
                </a:solidFill>
                <a:latin typeface="Tahoma" panose="020B0604030504040204" pitchFamily="34" charset="0"/>
                <a:ea typeface="Tahoma" panose="020B0604030504040204" pitchFamily="34" charset="0"/>
                <a:cs typeface="Tahoma" panose="020B0604030504040204" pitchFamily="34" charset="0"/>
              </a:rPr>
              <a:t>שלבי הפנמה</a:t>
            </a:r>
            <a:endParaRPr lang="he" sz="44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 name="כותרת משנה 2">
            <a:extLst>
              <a:ext uri="{FF2B5EF4-FFF2-40B4-BE49-F238E27FC236}">
                <a16:creationId xmlns:a16="http://schemas.microsoft.com/office/drawing/2014/main" id="{C8722DDC-8EEE-4A06-8DFE-B44871EAA2CF}"/>
              </a:ext>
            </a:extLst>
          </p:cNvPr>
          <p:cNvSpPr>
            <a:spLocks noGrp="1"/>
          </p:cNvSpPr>
          <p:nvPr>
            <p:ph type="subTitle" idx="1"/>
          </p:nvPr>
        </p:nvSpPr>
        <p:spPr>
          <a:xfrm flipH="1">
            <a:off x="1383132" y="3995988"/>
            <a:ext cx="4775075" cy="559656"/>
          </a:xfrm>
        </p:spPr>
        <p:txBody>
          <a:bodyPr rtlCol="1">
            <a:normAutofit/>
          </a:bodyPr>
          <a:lstStyle/>
          <a:p>
            <a:pPr rtl="1">
              <a:spcAft>
                <a:spcPts val="600"/>
              </a:spcAft>
            </a:pPr>
            <a:r>
              <a:rPr lang="he-IL" dirty="0">
                <a:solidFill>
                  <a:schemeClr val="tx1"/>
                </a:solidFill>
                <a:latin typeface="Tahoma" panose="020B0604030504040204" pitchFamily="34" charset="0"/>
                <a:ea typeface="Tahoma" panose="020B0604030504040204" pitchFamily="34" charset="0"/>
                <a:cs typeface="Tahoma" panose="020B0604030504040204" pitchFamily="34" charset="0"/>
              </a:rPr>
              <a:t>יום ד' 9.9 מעגל </a:t>
            </a:r>
            <a:r>
              <a:rPr lang="he-IL" dirty="0" err="1">
                <a:solidFill>
                  <a:schemeClr val="tx1"/>
                </a:solidFill>
                <a:latin typeface="Tahoma" panose="020B0604030504040204" pitchFamily="34" charset="0"/>
                <a:ea typeface="Tahoma" panose="020B0604030504040204" pitchFamily="34" charset="0"/>
                <a:cs typeface="Tahoma" panose="020B0604030504040204" pitchFamily="34" charset="0"/>
              </a:rPr>
              <a:t>צמי"ד</a:t>
            </a:r>
            <a:endParaRPr lang="h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ADD98ED-EBB6-4ED1-9FC8-1305DEA77A26}"/>
              </a:ext>
            </a:extLst>
          </p:cNvPr>
          <p:cNvSpPr>
            <a:spLocks noGrp="1"/>
          </p:cNvSpPr>
          <p:nvPr>
            <p:ph type="title"/>
          </p:nvPr>
        </p:nvSpPr>
        <p:spPr/>
        <p:txBody>
          <a:bodyPr/>
          <a:lstStyle/>
          <a:p>
            <a:r>
              <a:rPr lang="he-IL" dirty="0"/>
              <a:t>תהליך התפתחות התפיסה בתנועת הצופים</a:t>
            </a:r>
          </a:p>
        </p:txBody>
      </p:sp>
      <p:sp>
        <p:nvSpPr>
          <p:cNvPr id="3" name="מציין מיקום טקסט 2">
            <a:extLst>
              <a:ext uri="{FF2B5EF4-FFF2-40B4-BE49-F238E27FC236}">
                <a16:creationId xmlns:a16="http://schemas.microsoft.com/office/drawing/2014/main" id="{D2E211E6-DD31-46C9-919A-3645F35E543D}"/>
              </a:ext>
            </a:extLst>
          </p:cNvPr>
          <p:cNvSpPr>
            <a:spLocks noGrp="1"/>
          </p:cNvSpPr>
          <p:nvPr>
            <p:ph type="body" idx="1"/>
          </p:nvPr>
        </p:nvSpPr>
        <p:spPr/>
        <p:txBody>
          <a:bodyPr/>
          <a:lstStyle/>
          <a:p>
            <a:endParaRPr lang="he-IL" dirty="0"/>
          </a:p>
        </p:txBody>
      </p:sp>
      <p:sp>
        <p:nvSpPr>
          <p:cNvPr id="4" name="מציין מיקום של תאריך 3">
            <a:extLst>
              <a:ext uri="{FF2B5EF4-FFF2-40B4-BE49-F238E27FC236}">
                <a16:creationId xmlns:a16="http://schemas.microsoft.com/office/drawing/2014/main" id="{C2A18950-3E5B-4F97-A3DC-B9860E21A488}"/>
              </a:ext>
            </a:extLst>
          </p:cNvPr>
          <p:cNvSpPr>
            <a:spLocks noGrp="1"/>
          </p:cNvSpPr>
          <p:nvPr>
            <p:ph type="dt" sz="half" idx="10"/>
          </p:nvPr>
        </p:nvSpPr>
        <p:spPr/>
        <p:txBody>
          <a:bodyPr/>
          <a:lstStyle/>
          <a:p>
            <a:pPr rtl="1"/>
            <a:r>
              <a:rPr lang="he-IL" dirty="0"/>
              <a:t>יום ד' –מעגל </a:t>
            </a:r>
            <a:r>
              <a:rPr lang="he-IL" dirty="0" err="1"/>
              <a:t>צמי"ד</a:t>
            </a:r>
            <a:endParaRPr lang="en-US" dirty="0"/>
          </a:p>
        </p:txBody>
      </p:sp>
    </p:spTree>
    <p:extLst>
      <p:ext uri="{BB962C8B-B14F-4D97-AF65-F5344CB8AC3E}">
        <p14:creationId xmlns:p14="http://schemas.microsoft.com/office/powerpoint/2010/main" val="4174495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CD285BB-7254-4C6F-8244-711321A86336}"/>
              </a:ext>
            </a:extLst>
          </p:cNvPr>
          <p:cNvSpPr>
            <a:spLocks noGrp="1"/>
          </p:cNvSpPr>
          <p:nvPr>
            <p:ph type="title"/>
          </p:nvPr>
        </p:nvSpPr>
        <p:spPr>
          <a:xfrm flipH="1">
            <a:off x="7377995" y="-33130"/>
            <a:ext cx="4173416" cy="1371600"/>
          </a:xfrm>
        </p:spPr>
        <p:txBody>
          <a:bodyPr/>
          <a:lstStyle/>
          <a:p>
            <a:r>
              <a:rPr lang="he-IL" b="1" dirty="0"/>
              <a:t>שלבי ההפנמה</a:t>
            </a:r>
          </a:p>
        </p:txBody>
      </p:sp>
      <p:sp>
        <p:nvSpPr>
          <p:cNvPr id="4" name="מציין מיקום של תאריך 3">
            <a:extLst>
              <a:ext uri="{FF2B5EF4-FFF2-40B4-BE49-F238E27FC236}">
                <a16:creationId xmlns:a16="http://schemas.microsoft.com/office/drawing/2014/main" id="{4924927A-1461-432B-9930-4ADBC86CC2E8}"/>
              </a:ext>
            </a:extLst>
          </p:cNvPr>
          <p:cNvSpPr>
            <a:spLocks noGrp="1"/>
          </p:cNvSpPr>
          <p:nvPr>
            <p:ph type="dt" sz="half" idx="10"/>
          </p:nvPr>
        </p:nvSpPr>
        <p:spPr/>
        <p:txBody>
          <a:bodyPr/>
          <a:lstStyle/>
          <a:p>
            <a:pPr rtl="1"/>
            <a:fld id="{B2AC4221-72F6-45F6-B2F2-4BE5E859C5B9}" type="datetime1">
              <a:rPr lang="he-IL" smtClean="0"/>
              <a:t>כ'/אלול/תש"ף</a:t>
            </a:fld>
            <a:endParaRPr lang="en-US"/>
          </a:p>
        </p:txBody>
      </p:sp>
      <p:graphicFrame>
        <p:nvGraphicFramePr>
          <p:cNvPr id="14" name="דיאגרמה 13">
            <a:extLst>
              <a:ext uri="{FF2B5EF4-FFF2-40B4-BE49-F238E27FC236}">
                <a16:creationId xmlns:a16="http://schemas.microsoft.com/office/drawing/2014/main" id="{F4FD8476-219B-4B2B-925A-EB6BBD061B63}"/>
              </a:ext>
            </a:extLst>
          </p:cNvPr>
          <p:cNvGraphicFramePr/>
          <p:nvPr>
            <p:extLst>
              <p:ext uri="{D42A27DB-BD31-4B8C-83A1-F6EECF244321}">
                <p14:modId xmlns:p14="http://schemas.microsoft.com/office/powerpoint/2010/main" val="257510132"/>
              </p:ext>
            </p:extLst>
          </p:nvPr>
        </p:nvGraphicFramePr>
        <p:xfrm>
          <a:off x="534571" y="982133"/>
          <a:ext cx="1115384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3742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CD285BB-7254-4C6F-8244-711321A86336}"/>
              </a:ext>
            </a:extLst>
          </p:cNvPr>
          <p:cNvSpPr>
            <a:spLocks noGrp="1"/>
          </p:cNvSpPr>
          <p:nvPr>
            <p:ph type="title"/>
          </p:nvPr>
        </p:nvSpPr>
        <p:spPr>
          <a:xfrm flipH="1">
            <a:off x="5908431" y="457200"/>
            <a:ext cx="5748997" cy="1371600"/>
          </a:xfrm>
        </p:spPr>
        <p:txBody>
          <a:bodyPr/>
          <a:lstStyle/>
          <a:p>
            <a:r>
              <a:rPr lang="he-IL" b="1" dirty="0"/>
              <a:t>גישת מעגלי ההפנמה</a:t>
            </a:r>
          </a:p>
        </p:txBody>
      </p:sp>
      <p:graphicFrame>
        <p:nvGraphicFramePr>
          <p:cNvPr id="5" name="מציין מיקום תוכן 4">
            <a:extLst>
              <a:ext uri="{FF2B5EF4-FFF2-40B4-BE49-F238E27FC236}">
                <a16:creationId xmlns:a16="http://schemas.microsoft.com/office/drawing/2014/main" id="{9ECB03B5-9B96-4EBB-B46E-F2FDB48AE36D}"/>
              </a:ext>
            </a:extLst>
          </p:cNvPr>
          <p:cNvGraphicFramePr>
            <a:graphicFrameLocks noGrp="1"/>
          </p:cNvGraphicFramePr>
          <p:nvPr>
            <p:ph idx="1"/>
            <p:extLst>
              <p:ext uri="{D42A27DB-BD31-4B8C-83A1-F6EECF244321}">
                <p14:modId xmlns:p14="http://schemas.microsoft.com/office/powerpoint/2010/main" val="3800282569"/>
              </p:ext>
            </p:extLst>
          </p:nvPr>
        </p:nvGraphicFramePr>
        <p:xfrm>
          <a:off x="534572" y="457200"/>
          <a:ext cx="11122855"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מציין מיקום של תאריך 3">
            <a:extLst>
              <a:ext uri="{FF2B5EF4-FFF2-40B4-BE49-F238E27FC236}">
                <a16:creationId xmlns:a16="http://schemas.microsoft.com/office/drawing/2014/main" id="{4924927A-1461-432B-9930-4ADBC86CC2E8}"/>
              </a:ext>
            </a:extLst>
          </p:cNvPr>
          <p:cNvSpPr>
            <a:spLocks noGrp="1"/>
          </p:cNvSpPr>
          <p:nvPr>
            <p:ph type="dt" sz="half" idx="10"/>
          </p:nvPr>
        </p:nvSpPr>
        <p:spPr/>
        <p:txBody>
          <a:bodyPr/>
          <a:lstStyle/>
          <a:p>
            <a:pPr rtl="1"/>
            <a:fld id="{B2AC4221-72F6-45F6-B2F2-4BE5E859C5B9}" type="datetime1">
              <a:rPr lang="he-IL" smtClean="0"/>
              <a:t>כ'/אלול/תש"ף</a:t>
            </a:fld>
            <a:endParaRPr lang="en-US"/>
          </a:p>
        </p:txBody>
      </p:sp>
      <p:sp>
        <p:nvSpPr>
          <p:cNvPr id="9" name="תיבת טקסט 8">
            <a:extLst>
              <a:ext uri="{FF2B5EF4-FFF2-40B4-BE49-F238E27FC236}">
                <a16:creationId xmlns:a16="http://schemas.microsoft.com/office/drawing/2014/main" id="{DEA78BDB-ECB2-4982-9119-1C583617F62C}"/>
              </a:ext>
            </a:extLst>
          </p:cNvPr>
          <p:cNvSpPr txBox="1"/>
          <p:nvPr/>
        </p:nvSpPr>
        <p:spPr>
          <a:xfrm>
            <a:off x="640589" y="1709530"/>
            <a:ext cx="4607272" cy="461665"/>
          </a:xfrm>
          <a:prstGeom prst="rect">
            <a:avLst/>
          </a:prstGeom>
          <a:noFill/>
          <a:ln>
            <a:solidFill>
              <a:schemeClr val="tx1"/>
            </a:solidFill>
          </a:ln>
        </p:spPr>
        <p:txBody>
          <a:bodyPr wrap="square" rtlCol="1">
            <a:spAutoFit/>
          </a:bodyPr>
          <a:lstStyle/>
          <a:p>
            <a:pPr algn="ctr"/>
            <a:r>
              <a:rPr lang="he-IL" sz="2400" dirty="0">
                <a:latin typeface="Gisha" panose="020B0502040204020203" pitchFamily="34" charset="-79"/>
                <a:cs typeface="Gisha" panose="020B0502040204020203" pitchFamily="34" charset="-79"/>
              </a:rPr>
              <a:t>הצגת הנושא, חוויה, מתוך התנסות</a:t>
            </a:r>
          </a:p>
        </p:txBody>
      </p:sp>
      <p:sp>
        <p:nvSpPr>
          <p:cNvPr id="10" name="תיבת טקסט 9">
            <a:extLst>
              <a:ext uri="{FF2B5EF4-FFF2-40B4-BE49-F238E27FC236}">
                <a16:creationId xmlns:a16="http://schemas.microsoft.com/office/drawing/2014/main" id="{F2F5F30C-C8BE-4EF8-AED6-23988B7A153A}"/>
              </a:ext>
            </a:extLst>
          </p:cNvPr>
          <p:cNvSpPr txBox="1"/>
          <p:nvPr/>
        </p:nvSpPr>
        <p:spPr>
          <a:xfrm>
            <a:off x="6809476" y="3293165"/>
            <a:ext cx="4607272" cy="461665"/>
          </a:xfrm>
          <a:prstGeom prst="rect">
            <a:avLst/>
          </a:prstGeom>
          <a:noFill/>
          <a:ln>
            <a:solidFill>
              <a:schemeClr val="tx1"/>
            </a:solidFill>
          </a:ln>
        </p:spPr>
        <p:txBody>
          <a:bodyPr wrap="square" rtlCol="1">
            <a:spAutoFit/>
          </a:bodyPr>
          <a:lstStyle/>
          <a:p>
            <a:pPr algn="ctr"/>
            <a:r>
              <a:rPr lang="he-IL" sz="2400" dirty="0">
                <a:latin typeface="Gisha" panose="020B0502040204020203" pitchFamily="34" charset="-79"/>
                <a:cs typeface="Gisha" panose="020B0502040204020203" pitchFamily="34" charset="-79"/>
              </a:rPr>
              <a:t>דילמות, רעיונות, פתרון בעיות</a:t>
            </a:r>
          </a:p>
        </p:txBody>
      </p:sp>
      <p:sp>
        <p:nvSpPr>
          <p:cNvPr id="11" name="תיבת טקסט 10">
            <a:extLst>
              <a:ext uri="{FF2B5EF4-FFF2-40B4-BE49-F238E27FC236}">
                <a16:creationId xmlns:a16="http://schemas.microsoft.com/office/drawing/2014/main" id="{88CD7B51-575C-4361-AE88-221AB6CC7081}"/>
              </a:ext>
            </a:extLst>
          </p:cNvPr>
          <p:cNvSpPr txBox="1"/>
          <p:nvPr/>
        </p:nvSpPr>
        <p:spPr>
          <a:xfrm>
            <a:off x="640589" y="4917637"/>
            <a:ext cx="4607272" cy="461665"/>
          </a:xfrm>
          <a:prstGeom prst="rect">
            <a:avLst/>
          </a:prstGeom>
          <a:noFill/>
          <a:ln>
            <a:solidFill>
              <a:schemeClr val="tx1"/>
            </a:solidFill>
          </a:ln>
        </p:spPr>
        <p:txBody>
          <a:bodyPr wrap="square" rtlCol="1">
            <a:spAutoFit/>
          </a:bodyPr>
          <a:lstStyle/>
          <a:p>
            <a:pPr algn="ctr"/>
            <a:r>
              <a:rPr lang="he-IL" sz="2400" dirty="0">
                <a:latin typeface="Gisha" panose="020B0502040204020203" pitchFamily="34" charset="-79"/>
                <a:cs typeface="Gisha" panose="020B0502040204020203" pitchFamily="34" charset="-79"/>
              </a:rPr>
              <a:t>גיבוש עמדה ויצירת תוצרים</a:t>
            </a:r>
          </a:p>
        </p:txBody>
      </p:sp>
      <p:sp>
        <p:nvSpPr>
          <p:cNvPr id="12" name="תיבת טקסט 11">
            <a:extLst>
              <a:ext uri="{FF2B5EF4-FFF2-40B4-BE49-F238E27FC236}">
                <a16:creationId xmlns:a16="http://schemas.microsoft.com/office/drawing/2014/main" id="{A3E0415C-AE4E-42CF-B15E-5217FC7BFE51}"/>
              </a:ext>
            </a:extLst>
          </p:cNvPr>
          <p:cNvSpPr txBox="1"/>
          <p:nvPr/>
        </p:nvSpPr>
        <p:spPr>
          <a:xfrm>
            <a:off x="9878277" y="1371529"/>
            <a:ext cx="1779150" cy="461665"/>
          </a:xfrm>
          <a:prstGeom prst="rect">
            <a:avLst/>
          </a:prstGeom>
          <a:noFill/>
          <a:ln>
            <a:noFill/>
          </a:ln>
        </p:spPr>
        <p:txBody>
          <a:bodyPr wrap="square" rtlCol="1">
            <a:spAutoFit/>
          </a:bodyPr>
          <a:lstStyle/>
          <a:p>
            <a:pPr algn="ctr"/>
            <a:r>
              <a:rPr lang="he-IL" sz="2400" dirty="0">
                <a:latin typeface="Gisha" panose="020B0502040204020203" pitchFamily="34" charset="-79"/>
                <a:cs typeface="Gisha" panose="020B0502040204020203" pitchFamily="34" charset="-79"/>
              </a:rPr>
              <a:t>רייטר, 2004</a:t>
            </a:r>
          </a:p>
        </p:txBody>
      </p:sp>
      <p:sp>
        <p:nvSpPr>
          <p:cNvPr id="13" name="תיבת טקסט 12">
            <a:extLst>
              <a:ext uri="{FF2B5EF4-FFF2-40B4-BE49-F238E27FC236}">
                <a16:creationId xmlns:a16="http://schemas.microsoft.com/office/drawing/2014/main" id="{3A3A777F-9AEF-4EA1-BDBB-FFFB4FEBBE53}"/>
              </a:ext>
            </a:extLst>
          </p:cNvPr>
          <p:cNvSpPr txBox="1"/>
          <p:nvPr/>
        </p:nvSpPr>
        <p:spPr>
          <a:xfrm>
            <a:off x="7050156" y="5756255"/>
            <a:ext cx="4607272" cy="461665"/>
          </a:xfrm>
          <a:prstGeom prst="rect">
            <a:avLst/>
          </a:prstGeom>
          <a:noFill/>
          <a:ln>
            <a:solidFill>
              <a:schemeClr val="tx1"/>
            </a:solidFill>
          </a:ln>
        </p:spPr>
        <p:txBody>
          <a:bodyPr wrap="square" rtlCol="1">
            <a:spAutoFit/>
          </a:bodyPr>
          <a:lstStyle/>
          <a:p>
            <a:pPr algn="ctr"/>
            <a:r>
              <a:rPr lang="he-IL" sz="2400" dirty="0">
                <a:latin typeface="Gisha" panose="020B0502040204020203" pitchFamily="34" charset="-79"/>
                <a:cs typeface="Gisha" panose="020B0502040204020203" pitchFamily="34" charset="-79"/>
              </a:rPr>
              <a:t>?????</a:t>
            </a:r>
          </a:p>
        </p:txBody>
      </p:sp>
    </p:spTree>
    <p:extLst>
      <p:ext uri="{BB962C8B-B14F-4D97-AF65-F5344CB8AC3E}">
        <p14:creationId xmlns:p14="http://schemas.microsoft.com/office/powerpoint/2010/main" val="8975120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809_TF78438558" id="{592B5E68-C93F-4479-98A9-067798264FBC}" vid="{5A2EF50A-4EF5-498F-AD4D-FD6F63444EDD}"/>
    </a:ext>
  </a:extLst>
</a:theme>
</file>

<file path=ppt/theme/theme2.xml><?xml version="1.0" encoding="utf-8"?>
<a:theme xmlns:a="http://schemas.openxmlformats.org/drawingml/2006/main" name="ערכת נושא של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של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{D393FACD-0C7C-44B3-A7C9-0B809432C5CC}tf78438558_win32</Template>
  <TotalTime>0</TotalTime>
  <Words>171</Words>
  <Application>Microsoft Office PowerPoint</Application>
  <PresentationFormat>מסך רחב</PresentationFormat>
  <Paragraphs>24</Paragraphs>
  <Slides>4</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4</vt:i4>
      </vt:variant>
    </vt:vector>
  </HeadingPairs>
  <TitlesOfParts>
    <vt:vector size="10" baseType="lpstr">
      <vt:lpstr>Calibri</vt:lpstr>
      <vt:lpstr>Century Gothic</vt:lpstr>
      <vt:lpstr>Garamond</vt:lpstr>
      <vt:lpstr>Gisha</vt:lpstr>
      <vt:lpstr>Tahoma</vt:lpstr>
      <vt:lpstr>SavonVTI</vt:lpstr>
      <vt:lpstr>שלבי הפנמה</vt:lpstr>
      <vt:lpstr>תהליך התפתחות התפיסה בתנועת הצופים</vt:lpstr>
      <vt:lpstr>שלבי ההפנמה</vt:lpstr>
      <vt:lpstr>גישת מעגלי ההפנמה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2020-09-07T13:04:20Z</dcterms:created>
  <dcterms:modified xsi:type="dcterms:W3CDTF">2020-09-14T08:53:09Z</dcterms:modified>
</cp:coreProperties>
</file>