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9" r:id="rId7"/>
    <p:sldId id="256" r:id="rId8"/>
    <p:sldId id="257" r:id="rId9"/>
    <p:sldId id="267" r:id="rId10"/>
    <p:sldId id="269" r:id="rId11"/>
    <p:sldId id="268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70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5" autoAdjust="0"/>
    <p:restoredTop sz="94660"/>
  </p:normalViewPr>
  <p:slideViewPr>
    <p:cSldViewPr>
      <p:cViewPr varScale="1">
        <p:scale>
          <a:sx n="62" d="100"/>
          <a:sy n="6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612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40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0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707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72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441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68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50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745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260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57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B5AA-6861-4C26-B281-081CDB2B4E1C}" type="datetimeFigureOut">
              <a:rPr lang="he-IL" smtClean="0"/>
              <a:t>ב'/תשרי/תשע"ט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8A3E-9314-4C3C-9E66-12EB92D86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493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7378"/>
            <a:ext cx="5616624" cy="678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633413"/>
            <a:ext cx="76771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3413"/>
            <a:ext cx="1971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820472" cy="39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15" y="3645024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581025"/>
            <a:ext cx="34004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24828" cy="42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20552" y="1412776"/>
            <a:ext cx="1296144" cy="432048"/>
          </a:xfrm>
          <a:prstGeom prst="roundRect">
            <a:avLst/>
          </a:prstGeom>
          <a:solidFill>
            <a:srgbClr val="4F81BD">
              <a:alpha val="30196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388016" y="2469908"/>
            <a:ext cx="1735712" cy="599052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6732240" y="1988840"/>
            <a:ext cx="864096" cy="289952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הסבר מלבני מעוגל 5"/>
          <p:cNvSpPr/>
          <p:nvPr/>
        </p:nvSpPr>
        <p:spPr>
          <a:xfrm>
            <a:off x="532032" y="98300"/>
            <a:ext cx="1008112" cy="639361"/>
          </a:xfrm>
          <a:prstGeom prst="wedgeRoundRectCallout">
            <a:avLst>
              <a:gd name="adj1" fmla="val 1339"/>
              <a:gd name="adj2" fmla="val 136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כפתור שמירה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הסבר מלבני מעוגל 6"/>
          <p:cNvSpPr/>
          <p:nvPr/>
        </p:nvSpPr>
        <p:spPr>
          <a:xfrm>
            <a:off x="1977832" y="98299"/>
            <a:ext cx="1008112" cy="639361"/>
          </a:xfrm>
          <a:prstGeom prst="wedgeRoundRectCallout">
            <a:avLst>
              <a:gd name="adj1" fmla="val -40990"/>
              <a:gd name="adj2" fmla="val 296096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תאריך ושעה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הסבר מלבני מעוגל 7"/>
          <p:cNvSpPr/>
          <p:nvPr/>
        </p:nvSpPr>
        <p:spPr>
          <a:xfrm>
            <a:off x="6660232" y="658390"/>
            <a:ext cx="1008112" cy="639361"/>
          </a:xfrm>
          <a:prstGeom prst="wedgeRoundRectCallout">
            <a:avLst>
              <a:gd name="adj1" fmla="val 1339"/>
              <a:gd name="adj2" fmla="val 136393"/>
              <a:gd name="adj3" fmla="val 16667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מסלול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הסבר מלבני מעוגל 8"/>
          <p:cNvSpPr/>
          <p:nvPr/>
        </p:nvSpPr>
        <p:spPr>
          <a:xfrm>
            <a:off x="6444208" y="5949280"/>
            <a:ext cx="1008112" cy="639361"/>
          </a:xfrm>
          <a:prstGeom prst="wedgeRoundRectCallout">
            <a:avLst>
              <a:gd name="adj1" fmla="val 90532"/>
              <a:gd name="adj2" fmla="val -109121"/>
              <a:gd name="adj3" fmla="val 1666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מרכיבי הפעולה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7092280" y="2708920"/>
            <a:ext cx="165618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זמן לא רלוונטי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6948264" y="2420888"/>
            <a:ext cx="1925568" cy="3152850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67" y="3717032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61975"/>
            <a:ext cx="90487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הסבר מלבני מעוגל 2"/>
          <p:cNvSpPr/>
          <p:nvPr/>
        </p:nvSpPr>
        <p:spPr>
          <a:xfrm>
            <a:off x="323528" y="404664"/>
            <a:ext cx="1152128" cy="639361"/>
          </a:xfrm>
          <a:prstGeom prst="wedgeRoundRectCallout">
            <a:avLst>
              <a:gd name="adj1" fmla="val 226588"/>
              <a:gd name="adj2" fmla="val 148311"/>
              <a:gd name="adj3" fmla="val 1666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פעילויות תוכן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179512" y="1700808"/>
            <a:ext cx="5741992" cy="4752528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50799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6372200" y="1410856"/>
            <a:ext cx="864096" cy="289952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הסבר מלבני מעוגל 6"/>
          <p:cNvSpPr/>
          <p:nvPr/>
        </p:nvSpPr>
        <p:spPr>
          <a:xfrm>
            <a:off x="6232728" y="404664"/>
            <a:ext cx="1008112" cy="639361"/>
          </a:xfrm>
          <a:prstGeom prst="wedgeRoundRectCallout">
            <a:avLst>
              <a:gd name="adj1" fmla="val 8898"/>
              <a:gd name="adj2" fmla="val 88720"/>
              <a:gd name="adj3" fmla="val 16667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מסלול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578078" y="2348880"/>
            <a:ext cx="2376264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זמנים שלא רלוונטיים אליכם (וגם לא יופיעו לכם)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04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963885"/>
            <a:ext cx="70294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868144" y="1046013"/>
            <a:ext cx="864096" cy="432048"/>
          </a:xfrm>
          <a:prstGeom prst="roundRect">
            <a:avLst/>
          </a:prstGeom>
          <a:solidFill>
            <a:srgbClr val="4F81BD">
              <a:alpha val="30196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מעוגל 3"/>
          <p:cNvSpPr/>
          <p:nvPr/>
        </p:nvSpPr>
        <p:spPr>
          <a:xfrm>
            <a:off x="6948264" y="1046013"/>
            <a:ext cx="864096" cy="432048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הסבר מלבני מעוגל 4"/>
          <p:cNvSpPr/>
          <p:nvPr/>
        </p:nvSpPr>
        <p:spPr>
          <a:xfrm>
            <a:off x="5724128" y="125343"/>
            <a:ext cx="1008112" cy="639361"/>
          </a:xfrm>
          <a:prstGeom prst="wedgeRoundRectCallout">
            <a:avLst>
              <a:gd name="adj1" fmla="val 7386"/>
              <a:gd name="adj2" fmla="val 887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עריכות פעולה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הסבר מלבני מעוגל 5"/>
          <p:cNvSpPr/>
          <p:nvPr/>
        </p:nvSpPr>
        <p:spPr>
          <a:xfrm>
            <a:off x="6948264" y="125343"/>
            <a:ext cx="1008112" cy="639361"/>
          </a:xfrm>
          <a:prstGeom prst="wedgeRoundRectCallout">
            <a:avLst>
              <a:gd name="adj1" fmla="val 5874"/>
              <a:gd name="adj2" fmla="val 79186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הוספת פעולה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27" y="1046013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71" y="766763"/>
            <a:ext cx="6905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5295651" y="1478061"/>
            <a:ext cx="3467392" cy="432048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הסבר מלבני מעוגל 3"/>
          <p:cNvSpPr/>
          <p:nvPr/>
        </p:nvSpPr>
        <p:spPr>
          <a:xfrm>
            <a:off x="6525291" y="445022"/>
            <a:ext cx="1008112" cy="639361"/>
          </a:xfrm>
          <a:prstGeom prst="wedgeRoundRectCallout">
            <a:avLst>
              <a:gd name="adj1" fmla="val 5874"/>
              <a:gd name="adj2" fmla="val 79186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חלונית עריכה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27856" y="1910109"/>
            <a:ext cx="1951359" cy="3031060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הכל</a:t>
            </a:r>
            <a:r>
              <a:rPr lang="he-IL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 ניתן לעריכה חוץ מהשאלה המרכזית:</a:t>
            </a:r>
          </a:p>
          <a:p>
            <a:pPr marL="342900" indent="-342900">
              <a:buAutoNum type="arabicPeriod"/>
            </a:pPr>
            <a:r>
              <a:rPr lang="he-IL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מסר</a:t>
            </a:r>
          </a:p>
          <a:p>
            <a:pPr marL="342900" indent="-342900">
              <a:buAutoNum type="arabicPeriod"/>
            </a:pPr>
            <a:r>
              <a:rPr lang="he-IL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מתודה</a:t>
            </a:r>
          </a:p>
          <a:p>
            <a:pPr marL="342900" indent="-342900">
              <a:buAutoNum type="arabicPeriod"/>
            </a:pPr>
            <a:r>
              <a:rPr lang="he-IL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תוכן</a:t>
            </a:r>
          </a:p>
          <a:p>
            <a:pPr marL="342900" indent="-342900">
              <a:buAutoNum type="arabicPeriod"/>
            </a:pPr>
            <a:r>
              <a:rPr lang="he-IL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משך</a:t>
            </a: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 flipV="1">
            <a:off x="1763688" y="2348880"/>
            <a:ext cx="172819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V="1">
            <a:off x="1763688" y="2960948"/>
            <a:ext cx="3672408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1979215" y="4149080"/>
            <a:ext cx="2664793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1763688" y="4797152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1763688" y="3933056"/>
            <a:ext cx="6264696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מעוגל 15"/>
          <p:cNvSpPr/>
          <p:nvPr/>
        </p:nvSpPr>
        <p:spPr>
          <a:xfrm>
            <a:off x="2411760" y="868359"/>
            <a:ext cx="1296144" cy="432048"/>
          </a:xfrm>
          <a:prstGeom prst="roundRect">
            <a:avLst/>
          </a:prstGeom>
          <a:solidFill>
            <a:srgbClr val="4F81BD">
              <a:alpha val="30196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הסבר מלבני מעוגל 16"/>
          <p:cNvSpPr/>
          <p:nvPr/>
        </p:nvSpPr>
        <p:spPr>
          <a:xfrm>
            <a:off x="532032" y="98300"/>
            <a:ext cx="1008112" cy="639361"/>
          </a:xfrm>
          <a:prstGeom prst="wedgeRoundRectCallout">
            <a:avLst>
              <a:gd name="adj1" fmla="val 120766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כפתור הוספה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8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99" y="780968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495300"/>
            <a:ext cx="31337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3275856" y="495300"/>
            <a:ext cx="2376264" cy="432048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הסבר מלבני מעוגל 3"/>
          <p:cNvSpPr/>
          <p:nvPr/>
        </p:nvSpPr>
        <p:spPr>
          <a:xfrm>
            <a:off x="6525291" y="445022"/>
            <a:ext cx="1008112" cy="639361"/>
          </a:xfrm>
          <a:prstGeom prst="wedgeRoundRectCallout">
            <a:avLst>
              <a:gd name="adj1" fmla="val -124135"/>
              <a:gd name="adj2" fmla="val -4241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כפתור שמירה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3005138" y="2852936"/>
            <a:ext cx="3014165" cy="3031060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3275854" y="5930652"/>
            <a:ext cx="2376265" cy="432048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הסבר מלבני מעוגל 6"/>
          <p:cNvSpPr/>
          <p:nvPr/>
        </p:nvSpPr>
        <p:spPr>
          <a:xfrm>
            <a:off x="6525291" y="5683042"/>
            <a:ext cx="1008112" cy="639361"/>
          </a:xfrm>
          <a:prstGeom prst="wedgeRoundRectCallout">
            <a:avLst>
              <a:gd name="adj1" fmla="val -119600"/>
              <a:gd name="adj2" fmla="val 21979"/>
              <a:gd name="adj3" fmla="val 16667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משך הפעולה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הסבר מלבני מעוגל 7"/>
          <p:cNvSpPr/>
          <p:nvPr/>
        </p:nvSpPr>
        <p:spPr>
          <a:xfrm>
            <a:off x="6525291" y="3383025"/>
            <a:ext cx="1008112" cy="639361"/>
          </a:xfrm>
          <a:prstGeom prst="wedgeRoundRectCallout">
            <a:avLst>
              <a:gd name="adj1" fmla="val -84830"/>
              <a:gd name="adj2" fmla="val 112556"/>
              <a:gd name="adj3" fmla="val 1666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מרכיבי הפעולה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9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34" y="495300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935378"/>
            <a:ext cx="8748464" cy="387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3774" y="107921"/>
            <a:ext cx="22729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תצוגת שבוע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08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92480" cy="502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3774" y="107921"/>
            <a:ext cx="22729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תצוגת חודש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2915816" y="3140968"/>
            <a:ext cx="972108" cy="728172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הסבר מלבני מעוגל 4"/>
          <p:cNvSpPr/>
          <p:nvPr/>
        </p:nvSpPr>
        <p:spPr>
          <a:xfrm>
            <a:off x="1331640" y="373015"/>
            <a:ext cx="1008112" cy="639361"/>
          </a:xfrm>
          <a:prstGeom prst="wedgeRoundRectCallout">
            <a:avLst>
              <a:gd name="adj1" fmla="val 158560"/>
              <a:gd name="adj2" fmla="val 369989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היום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915817" y="3976578"/>
            <a:ext cx="972108" cy="820573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הסבר מלבני מעוגל 6"/>
          <p:cNvSpPr/>
          <p:nvPr/>
        </p:nvSpPr>
        <p:spPr>
          <a:xfrm>
            <a:off x="6525290" y="5683042"/>
            <a:ext cx="1143053" cy="639361"/>
          </a:xfrm>
          <a:prstGeom prst="wedgeRoundRectCallout">
            <a:avLst>
              <a:gd name="adj1" fmla="val -274879"/>
              <a:gd name="adj2" fmla="val -218767"/>
              <a:gd name="adj3" fmla="val 16667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הפעולה שהרכבתי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הסבר מלבני מעוגל 7"/>
          <p:cNvSpPr/>
          <p:nvPr/>
        </p:nvSpPr>
        <p:spPr>
          <a:xfrm>
            <a:off x="300336" y="4669970"/>
            <a:ext cx="1224136" cy="2026144"/>
          </a:xfrm>
          <a:prstGeom prst="wedgeRoundRectCallout">
            <a:avLst>
              <a:gd name="adj1" fmla="val 217606"/>
              <a:gd name="adj2" fmla="val -47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צבעי העיגולים מסמלים את הצבע של מרכי הפעולה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80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" y="1052736"/>
            <a:ext cx="9144636" cy="488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mer\Desktop\שוטף\לוגו המס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193800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8409" y="1196752"/>
            <a:ext cx="161294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שאלות?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01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93"/>
            <a:ext cx="9144000" cy="50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11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187"/>
            <a:ext cx="9144000" cy="51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8" y="2348880"/>
            <a:ext cx="8772023" cy="18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" y="980728"/>
            <a:ext cx="9105555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" y="980728"/>
            <a:ext cx="9265825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" y="964074"/>
            <a:ext cx="9097956" cy="5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4074"/>
            <a:ext cx="9115467" cy="51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" y="620688"/>
            <a:ext cx="9115036" cy="51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17"/>
            <a:ext cx="9144000" cy="51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7378"/>
            <a:ext cx="5616624" cy="678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>
          <a:xfrm>
            <a:off x="2843808" y="2420888"/>
            <a:ext cx="36004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איך עובדים עם האתר?</a:t>
            </a:r>
            <a:endParaRPr lang="he-I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40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90563"/>
            <a:ext cx="90392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44624"/>
            <a:ext cx="212894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מסך כניסה</a:t>
            </a:r>
            <a:endParaRPr lang="he-IL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09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820472" cy="39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107504" y="1988840"/>
            <a:ext cx="1296144" cy="432048"/>
          </a:xfrm>
          <a:prstGeom prst="roundRect">
            <a:avLst/>
          </a:prstGeom>
          <a:solidFill>
            <a:srgbClr val="4F81BD">
              <a:alpha val="30196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1835696" y="1988840"/>
            <a:ext cx="1296144" cy="432048"/>
          </a:xfrm>
          <a:prstGeom prst="roundRect">
            <a:avLst/>
          </a:prstGeom>
          <a:solidFill>
            <a:srgbClr val="FFC000">
              <a:alpha val="30196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3275856" y="1988840"/>
            <a:ext cx="1728192" cy="432048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6"/>
          <p:cNvSpPr/>
          <p:nvPr/>
        </p:nvSpPr>
        <p:spPr>
          <a:xfrm>
            <a:off x="7524328" y="2507392"/>
            <a:ext cx="1399456" cy="3410448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הסבר מלבני מעוגל 3"/>
          <p:cNvSpPr/>
          <p:nvPr/>
        </p:nvSpPr>
        <p:spPr>
          <a:xfrm>
            <a:off x="251520" y="658391"/>
            <a:ext cx="1008112" cy="639361"/>
          </a:xfrm>
          <a:prstGeom prst="wedgeRoundRectCallout">
            <a:avLst>
              <a:gd name="adj1" fmla="val 1339"/>
              <a:gd name="adj2" fmla="val 136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פרטים אישיים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הסבר מלבני מעוגל 8"/>
          <p:cNvSpPr/>
          <p:nvPr/>
        </p:nvSpPr>
        <p:spPr>
          <a:xfrm>
            <a:off x="1979712" y="658391"/>
            <a:ext cx="1008112" cy="639361"/>
          </a:xfrm>
          <a:prstGeom prst="wedgeRoundRectCallout">
            <a:avLst>
              <a:gd name="adj1" fmla="val 1339"/>
              <a:gd name="adj2" fmla="val 136393"/>
              <a:gd name="adj3" fmla="val 16667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מידע כללי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הסבר מלבני מעוגל 9"/>
          <p:cNvSpPr/>
          <p:nvPr/>
        </p:nvSpPr>
        <p:spPr>
          <a:xfrm>
            <a:off x="3707904" y="658391"/>
            <a:ext cx="1008112" cy="639361"/>
          </a:xfrm>
          <a:prstGeom prst="wedgeRoundRectCallout">
            <a:avLst>
              <a:gd name="adj1" fmla="val 1339"/>
              <a:gd name="adj2" fmla="val 136393"/>
              <a:gd name="adj3" fmla="val 16667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פעולות מהירות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הסבר מלבני מעוגל 10"/>
          <p:cNvSpPr/>
          <p:nvPr/>
        </p:nvSpPr>
        <p:spPr>
          <a:xfrm>
            <a:off x="7720000" y="691942"/>
            <a:ext cx="1008112" cy="639361"/>
          </a:xfrm>
          <a:prstGeom prst="wedgeRoundRectCallout">
            <a:avLst>
              <a:gd name="adj1" fmla="val -1684"/>
              <a:gd name="adj2" fmla="val 217436"/>
              <a:gd name="adj3" fmla="val 16667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תפריט בחירה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C:\Users\omer\Desktop\לחצן עכב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15" y="3068960"/>
            <a:ext cx="1394185" cy="13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67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80</Words>
  <Application>Microsoft Office PowerPoint</Application>
  <PresentationFormat>‫הצגה על המסך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omer</dc:creator>
  <cp:lastModifiedBy>omer</cp:lastModifiedBy>
  <cp:revision>13</cp:revision>
  <dcterms:created xsi:type="dcterms:W3CDTF">2018-09-07T06:35:33Z</dcterms:created>
  <dcterms:modified xsi:type="dcterms:W3CDTF">2018-09-11T06:25:41Z</dcterms:modified>
</cp:coreProperties>
</file>