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84" r:id="rId4"/>
    <p:sldId id="277" r:id="rId5"/>
    <p:sldId id="278" r:id="rId6"/>
    <p:sldId id="281" r:id="rId7"/>
    <p:sldId id="280" r:id="rId8"/>
    <p:sldId id="279" r:id="rId9"/>
    <p:sldId id="283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מאיה כרמון" initials="מכ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7713D-1284-408E-BE75-170EF6E458C6}" v="305" dt="2021-03-08T07:28:08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643" autoAdjust="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ירדן גוהר" userId="f60a4619f0a15e2c" providerId="LiveId" clId="{8D07713D-1284-408E-BE75-170EF6E458C6}"/>
    <pc:docChg chg="undo custSel addSld delSld modSld">
      <pc:chgData name="ירדן גוהר" userId="f60a4619f0a15e2c" providerId="LiveId" clId="{8D07713D-1284-408E-BE75-170EF6E458C6}" dt="2021-03-08T07:28:08.031" v="3329" actId="20577"/>
      <pc:docMkLst>
        <pc:docMk/>
      </pc:docMkLst>
      <pc:sldChg chg="modSp mod">
        <pc:chgData name="ירדן גוהר" userId="f60a4619f0a15e2c" providerId="LiveId" clId="{8D07713D-1284-408E-BE75-170EF6E458C6}" dt="2021-03-08T07:16:33.063" v="3309"/>
        <pc:sldMkLst>
          <pc:docMk/>
          <pc:sldMk cId="568509383" sldId="275"/>
        </pc:sldMkLst>
        <pc:spChg chg="mod">
          <ac:chgData name="ירדן גוהר" userId="f60a4619f0a15e2c" providerId="LiveId" clId="{8D07713D-1284-408E-BE75-170EF6E458C6}" dt="2021-03-04T09:36:50.850" v="256" actId="1036"/>
          <ac:spMkLst>
            <pc:docMk/>
            <pc:sldMk cId="568509383" sldId="275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8T07:16:33.063" v="3309"/>
          <ac:spMkLst>
            <pc:docMk/>
            <pc:sldMk cId="568509383" sldId="275"/>
            <ac:spMk id="3" creationId="{4DF4BBDE-067F-445B-A44C-5117C258A1F5}"/>
          </ac:spMkLst>
        </pc:spChg>
      </pc:sldChg>
      <pc:sldChg chg="addSp delSp modSp add mod">
        <pc:chgData name="ירדן גוהר" userId="f60a4619f0a15e2c" providerId="LiveId" clId="{8D07713D-1284-408E-BE75-170EF6E458C6}" dt="2021-03-04T10:04:41.999" v="697" actId="1036"/>
        <pc:sldMkLst>
          <pc:docMk/>
          <pc:sldMk cId="602020058" sldId="276"/>
        </pc:sldMkLst>
        <pc:spChg chg="mod">
          <ac:chgData name="ירדן גוהר" userId="f60a4619f0a15e2c" providerId="LiveId" clId="{8D07713D-1284-408E-BE75-170EF6E458C6}" dt="2021-03-04T10:04:41.999" v="697" actId="1036"/>
          <ac:spMkLst>
            <pc:docMk/>
            <pc:sldMk cId="602020058" sldId="276"/>
            <ac:spMk id="2" creationId="{00000000-0000-0000-0000-000000000000}"/>
          </ac:spMkLst>
        </pc:spChg>
        <pc:spChg chg="add del mod">
          <ac:chgData name="ירדן גוהר" userId="f60a4619f0a15e2c" providerId="LiveId" clId="{8D07713D-1284-408E-BE75-170EF6E458C6}" dt="2021-03-04T10:04:27.096" v="664" actId="478"/>
          <ac:spMkLst>
            <pc:docMk/>
            <pc:sldMk cId="602020058" sldId="276"/>
            <ac:spMk id="3" creationId="{4DF4BBDE-067F-445B-A44C-5117C258A1F5}"/>
          </ac:spMkLst>
        </pc:spChg>
      </pc:sldChg>
      <pc:sldChg chg="modSp add mod modAnim">
        <pc:chgData name="ירדן גוהר" userId="f60a4619f0a15e2c" providerId="LiveId" clId="{8D07713D-1284-408E-BE75-170EF6E458C6}" dt="2021-03-08T07:28:08.031" v="3329" actId="20577"/>
        <pc:sldMkLst>
          <pc:docMk/>
          <pc:sldMk cId="1700016282" sldId="277"/>
        </pc:sldMkLst>
        <pc:spChg chg="mod">
          <ac:chgData name="ירדן גוהר" userId="f60a4619f0a15e2c" providerId="LiveId" clId="{8D07713D-1284-408E-BE75-170EF6E458C6}" dt="2021-03-04T09:56:06.082" v="431" actId="20577"/>
          <ac:spMkLst>
            <pc:docMk/>
            <pc:sldMk cId="1700016282" sldId="277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8T07:28:08.031" v="3329" actId="20577"/>
          <ac:spMkLst>
            <pc:docMk/>
            <pc:sldMk cId="1700016282" sldId="277"/>
            <ac:spMk id="3" creationId="{4DF4BBDE-067F-445B-A44C-5117C258A1F5}"/>
          </ac:spMkLst>
        </pc:spChg>
      </pc:sldChg>
      <pc:sldChg chg="addSp delSp modSp add mod modAnim">
        <pc:chgData name="ירדן גוהר" userId="f60a4619f0a15e2c" providerId="LiveId" clId="{8D07713D-1284-408E-BE75-170EF6E458C6}" dt="2021-03-04T11:26:31.091" v="1739" actId="1076"/>
        <pc:sldMkLst>
          <pc:docMk/>
          <pc:sldMk cId="1905840275" sldId="278"/>
        </pc:sldMkLst>
        <pc:spChg chg="mod">
          <ac:chgData name="ירדן גוהר" userId="f60a4619f0a15e2c" providerId="LiveId" clId="{8D07713D-1284-408E-BE75-170EF6E458C6}" dt="2021-03-04T09:56:44.124" v="465" actId="20577"/>
          <ac:spMkLst>
            <pc:docMk/>
            <pc:sldMk cId="1905840275" sldId="278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4T11:19:54.465" v="1723"/>
          <ac:spMkLst>
            <pc:docMk/>
            <pc:sldMk cId="1905840275" sldId="278"/>
            <ac:spMk id="3" creationId="{4DF4BBDE-067F-445B-A44C-5117C258A1F5}"/>
          </ac:spMkLst>
        </pc:spChg>
        <pc:spChg chg="add del mod">
          <ac:chgData name="ירדן גוהר" userId="f60a4619f0a15e2c" providerId="LiveId" clId="{8D07713D-1284-408E-BE75-170EF6E458C6}" dt="2021-03-04T11:26:20.284" v="1737" actId="21"/>
          <ac:spMkLst>
            <pc:docMk/>
            <pc:sldMk cId="1905840275" sldId="278"/>
            <ac:spMk id="6" creationId="{1D94A86B-8062-492E-8199-5FE5A49C0100}"/>
          </ac:spMkLst>
        </pc:spChg>
        <pc:picChg chg="add mod">
          <ac:chgData name="ירדן גוהר" userId="f60a4619f0a15e2c" providerId="LiveId" clId="{8D07713D-1284-408E-BE75-170EF6E458C6}" dt="2021-03-04T11:26:31.091" v="1739" actId="1076"/>
          <ac:picMkLst>
            <pc:docMk/>
            <pc:sldMk cId="1905840275" sldId="278"/>
            <ac:picMk id="5" creationId="{1CB82261-95BC-4B67-86A9-EF478D1D911B}"/>
          </ac:picMkLst>
        </pc:picChg>
      </pc:sldChg>
      <pc:sldChg chg="modSp add mod">
        <pc:chgData name="ירדן גוהר" userId="f60a4619f0a15e2c" providerId="LiveId" clId="{8D07713D-1284-408E-BE75-170EF6E458C6}" dt="2021-03-06T15:23:07.524" v="3284" actId="20577"/>
        <pc:sldMkLst>
          <pc:docMk/>
          <pc:sldMk cId="100595325" sldId="279"/>
        </pc:sldMkLst>
        <pc:spChg chg="mod">
          <ac:chgData name="ירדן גוהר" userId="f60a4619f0a15e2c" providerId="LiveId" clId="{8D07713D-1284-408E-BE75-170EF6E458C6}" dt="2021-03-06T15:19:01.862" v="2883" actId="20577"/>
          <ac:spMkLst>
            <pc:docMk/>
            <pc:sldMk cId="100595325" sldId="279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6T15:23:07.524" v="3284" actId="20577"/>
          <ac:spMkLst>
            <pc:docMk/>
            <pc:sldMk cId="100595325" sldId="279"/>
            <ac:spMk id="3" creationId="{4DF4BBDE-067F-445B-A44C-5117C258A1F5}"/>
          </ac:spMkLst>
        </pc:spChg>
      </pc:sldChg>
      <pc:sldChg chg="addSp modSp add mod">
        <pc:chgData name="ירדן גוהר" userId="f60a4619f0a15e2c" providerId="LiveId" clId="{8D07713D-1284-408E-BE75-170EF6E458C6}" dt="2021-03-06T15:17:02.825" v="2761" actId="1036"/>
        <pc:sldMkLst>
          <pc:docMk/>
          <pc:sldMk cId="2902751563" sldId="280"/>
        </pc:sldMkLst>
        <pc:spChg chg="mod">
          <ac:chgData name="ירדן גוהר" userId="f60a4619f0a15e2c" providerId="LiveId" clId="{8D07713D-1284-408E-BE75-170EF6E458C6}" dt="2021-03-04T09:57:38.556" v="500" actId="20577"/>
          <ac:spMkLst>
            <pc:docMk/>
            <pc:sldMk cId="2902751563" sldId="280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6T15:16:29.534" v="2729" actId="20577"/>
          <ac:spMkLst>
            <pc:docMk/>
            <pc:sldMk cId="2902751563" sldId="280"/>
            <ac:spMk id="3" creationId="{4DF4BBDE-067F-445B-A44C-5117C258A1F5}"/>
          </ac:spMkLst>
        </pc:spChg>
        <pc:spChg chg="add mod">
          <ac:chgData name="ירדן גוהר" userId="f60a4619f0a15e2c" providerId="LiveId" clId="{8D07713D-1284-408E-BE75-170EF6E458C6}" dt="2021-03-06T15:17:02.825" v="2761" actId="1036"/>
          <ac:spMkLst>
            <pc:docMk/>
            <pc:sldMk cId="2902751563" sldId="280"/>
            <ac:spMk id="5" creationId="{B744E4D1-421C-483E-BEE4-AD8092F2069F}"/>
          </ac:spMkLst>
        </pc:spChg>
        <pc:spChg chg="add mod">
          <ac:chgData name="ירדן גוהר" userId="f60a4619f0a15e2c" providerId="LiveId" clId="{8D07713D-1284-408E-BE75-170EF6E458C6}" dt="2021-03-06T15:16:49.835" v="2757" actId="20577"/>
          <ac:spMkLst>
            <pc:docMk/>
            <pc:sldMk cId="2902751563" sldId="280"/>
            <ac:spMk id="6" creationId="{716BCC4E-6EA7-4CB9-BDD1-763E4DA8A8D6}"/>
          </ac:spMkLst>
        </pc:spChg>
      </pc:sldChg>
      <pc:sldChg chg="modSp add mod">
        <pc:chgData name="ירדן גוהר" userId="f60a4619f0a15e2c" providerId="LiveId" clId="{8D07713D-1284-408E-BE75-170EF6E458C6}" dt="2021-03-04T11:37:44.218" v="2335" actId="20577"/>
        <pc:sldMkLst>
          <pc:docMk/>
          <pc:sldMk cId="3356906907" sldId="281"/>
        </pc:sldMkLst>
        <pc:spChg chg="mod">
          <ac:chgData name="ירדן גוהר" userId="f60a4619f0a15e2c" providerId="LiveId" clId="{8D07713D-1284-408E-BE75-170EF6E458C6}" dt="2021-03-04T09:56:55.483" v="469" actId="20577"/>
          <ac:spMkLst>
            <pc:docMk/>
            <pc:sldMk cId="3356906907" sldId="281"/>
            <ac:spMk id="2" creationId="{00000000-0000-0000-0000-000000000000}"/>
          </ac:spMkLst>
        </pc:spChg>
        <pc:spChg chg="mod">
          <ac:chgData name="ירדן גוהר" userId="f60a4619f0a15e2c" providerId="LiveId" clId="{8D07713D-1284-408E-BE75-170EF6E458C6}" dt="2021-03-04T11:37:44.218" v="2335" actId="20577"/>
          <ac:spMkLst>
            <pc:docMk/>
            <pc:sldMk cId="3356906907" sldId="281"/>
            <ac:spMk id="3" creationId="{4DF4BBDE-067F-445B-A44C-5117C258A1F5}"/>
          </ac:spMkLst>
        </pc:spChg>
      </pc:sldChg>
      <pc:sldChg chg="modSp add del mod">
        <pc:chgData name="ירדן גוהר" userId="f60a4619f0a15e2c" providerId="LiveId" clId="{8D07713D-1284-408E-BE75-170EF6E458C6}" dt="2021-03-06T15:18:53.454" v="2862" actId="47"/>
        <pc:sldMkLst>
          <pc:docMk/>
          <pc:sldMk cId="237506579" sldId="282"/>
        </pc:sldMkLst>
        <pc:spChg chg="mod">
          <ac:chgData name="ירדן גוהר" userId="f60a4619f0a15e2c" providerId="LiveId" clId="{8D07713D-1284-408E-BE75-170EF6E458C6}" dt="2021-03-04T09:59:23.682" v="564" actId="20577"/>
          <ac:spMkLst>
            <pc:docMk/>
            <pc:sldMk cId="237506579" sldId="282"/>
            <ac:spMk id="2" creationId="{00000000-0000-0000-0000-000000000000}"/>
          </ac:spMkLst>
        </pc:spChg>
      </pc:sldChg>
      <pc:sldChg chg="delSp modSp add mod">
        <pc:chgData name="ירדן גוהר" userId="f60a4619f0a15e2c" providerId="LiveId" clId="{8D07713D-1284-408E-BE75-170EF6E458C6}" dt="2021-03-04T10:00:50.238" v="607" actId="20577"/>
        <pc:sldMkLst>
          <pc:docMk/>
          <pc:sldMk cId="3783031302" sldId="283"/>
        </pc:sldMkLst>
        <pc:spChg chg="mod">
          <ac:chgData name="ירדן גוהר" userId="f60a4619f0a15e2c" providerId="LiveId" clId="{8D07713D-1284-408E-BE75-170EF6E458C6}" dt="2021-03-04T10:00:50.238" v="607" actId="20577"/>
          <ac:spMkLst>
            <pc:docMk/>
            <pc:sldMk cId="3783031302" sldId="283"/>
            <ac:spMk id="2" creationId="{00000000-0000-0000-0000-000000000000}"/>
          </ac:spMkLst>
        </pc:spChg>
        <pc:spChg chg="del">
          <ac:chgData name="ירדן גוהר" userId="f60a4619f0a15e2c" providerId="LiveId" clId="{8D07713D-1284-408E-BE75-170EF6E458C6}" dt="2021-03-04T09:59:31.442" v="565" actId="478"/>
          <ac:spMkLst>
            <pc:docMk/>
            <pc:sldMk cId="3783031302" sldId="283"/>
            <ac:spMk id="3" creationId="{4DF4BBDE-067F-445B-A44C-5117C258A1F5}"/>
          </ac:spMkLst>
        </pc:spChg>
      </pc:sldChg>
      <pc:sldChg chg="addSp delSp modSp add mod">
        <pc:chgData name="ירדן גוהר" userId="f60a4619f0a15e2c" providerId="LiveId" clId="{8D07713D-1284-408E-BE75-170EF6E458C6}" dt="2021-03-08T07:27:59.387" v="3326" actId="20577"/>
        <pc:sldMkLst>
          <pc:docMk/>
          <pc:sldMk cId="631447255" sldId="284"/>
        </pc:sldMkLst>
        <pc:spChg chg="mod">
          <ac:chgData name="ירדן גוהר" userId="f60a4619f0a15e2c" providerId="LiveId" clId="{8D07713D-1284-408E-BE75-170EF6E458C6}" dt="2021-03-04T10:04:50.547" v="698" actId="20577"/>
          <ac:spMkLst>
            <pc:docMk/>
            <pc:sldMk cId="631447255" sldId="284"/>
            <ac:spMk id="2" creationId="{00000000-0000-0000-0000-000000000000}"/>
          </ac:spMkLst>
        </pc:spChg>
        <pc:spChg chg="add del mod">
          <ac:chgData name="ירדן גוהר" userId="f60a4619f0a15e2c" providerId="LiveId" clId="{8D07713D-1284-408E-BE75-170EF6E458C6}" dt="2021-03-08T07:27:59.387" v="3326" actId="20577"/>
          <ac:spMkLst>
            <pc:docMk/>
            <pc:sldMk cId="631447255" sldId="284"/>
            <ac:spMk id="3" creationId="{4DF4BBDE-067F-445B-A44C-5117C258A1F5}"/>
          </ac:spMkLst>
        </pc:spChg>
      </pc:sldChg>
      <pc:sldChg chg="modSp add del mod">
        <pc:chgData name="ירדן גוהר" userId="f60a4619f0a15e2c" providerId="LiveId" clId="{8D07713D-1284-408E-BE75-170EF6E458C6}" dt="2021-03-04T10:04:18.552" v="659"/>
        <pc:sldMkLst>
          <pc:docMk/>
          <pc:sldMk cId="1432623845" sldId="284"/>
        </pc:sldMkLst>
        <pc:spChg chg="mod">
          <ac:chgData name="ירדן גוהר" userId="f60a4619f0a15e2c" providerId="LiveId" clId="{8D07713D-1284-408E-BE75-170EF6E458C6}" dt="2021-03-04T10:04:18.017" v="658" actId="1035"/>
          <ac:spMkLst>
            <pc:docMk/>
            <pc:sldMk cId="1432623845" sldId="28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654273-BD69-441E-AFDA-9649251E4EA6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5B5EBF1-9CDA-4758-9786-50700CC041D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9549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8E6345-87AC-4570-B649-F7B26CEB5990}" type="datetimeFigureOut">
              <a:rPr lang="he-IL" smtClean="0"/>
              <a:t>כ"ד/אדר/תשפ"א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5B83F3-0308-4299-AB2D-FEBA18A81C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300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93D808-A51A-4005-962A-A4FD8AF69FD7}" type="datetimeFigureOut">
              <a:rPr lang="he-IL" smtClean="0"/>
              <a:pPr/>
              <a:t>כ"ד/אדר/תשפ"א</a:t>
            </a:fld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6B1509-C82F-4D6C-B743-9751A211F06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1520" y="1875731"/>
            <a:ext cx="8784976" cy="1193229"/>
          </a:xfrm>
        </p:spPr>
        <p:txBody>
          <a:bodyPr>
            <a:noAutofit/>
          </a:bodyPr>
          <a:lstStyle/>
          <a:p>
            <a:pPr algn="ctr"/>
            <a:r>
              <a:rPr lang="he-IL" sz="8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בקרת איכות לטיולים</a:t>
            </a:r>
            <a:endParaRPr lang="he-IL" sz="66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827584" y="3426609"/>
            <a:ext cx="7632848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3C3A30"/>
                </a:solidFill>
              </a:rPr>
              <a:t>אז על מה נדבר?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היכרות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מה זה בקרת איכות בכלל?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איזה כלים עומדים לרשותנו כדי לבצע בקרת איכות לטיולים?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אשף המסלולים של מוקד טבע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תל"ג(תיאום לוגיסטי) ואיך עושים תל"ג (תיאום לוגיסטי) עצמאי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בקרת איכות לפני יציאה למפעל ובזמן היציאה למפעל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סיכום המפעל, הפקת לקחים ויצירת מערכת לומדת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זיכרון ארגוני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3C3A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0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3212976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מה זה בקרת איכות בכלל?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202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מה זה בקרת איכות?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0" y="2275125"/>
            <a:ext cx="878497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chemeClr val="bg1"/>
                </a:solidFill>
                <a:cs typeface="+mj-cs"/>
              </a:rPr>
              <a:t>בקרת איכות היא תהליך שמשלב בדיקות ובחינות, שנועדו לאיתור תקלות במוצר, ואימות שרק מוצרים תקינים ימשיכו את מסלול העבודה וישוחררו למכירה.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chemeClr val="bg1"/>
                </a:solidFill>
                <a:cs typeface="+mj-cs"/>
              </a:rPr>
              <a:t>בתהליך פיתוח של מוצר חדש נכלל גם שלב של בקרת איכות, שנועד להבטיח שהמוצר יגיע אל הלקוח כשהוא נקי מתקלות.</a:t>
            </a:r>
          </a:p>
          <a:p>
            <a:endParaRPr lang="he-IL" sz="2000" dirty="0">
              <a:solidFill>
                <a:schemeClr val="bg1"/>
              </a:solidFill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chemeClr val="bg1"/>
                </a:solidFill>
                <a:cs typeface="+mj-cs"/>
              </a:rPr>
              <a:t>ובעולם החינוך? בצופים?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chemeClr val="bg1"/>
                </a:solidFill>
                <a:cs typeface="+mj-cs"/>
              </a:rPr>
              <a:t>איך אנחנו </a:t>
            </a:r>
            <a:r>
              <a:rPr lang="he-IL" sz="2000" dirty="0" err="1">
                <a:solidFill>
                  <a:schemeClr val="bg1"/>
                </a:solidFill>
                <a:cs typeface="+mj-cs"/>
              </a:rPr>
              <a:t>יודעים.ות</a:t>
            </a:r>
            <a:r>
              <a:rPr lang="he-IL" sz="2000" dirty="0">
                <a:solidFill>
                  <a:schemeClr val="bg1"/>
                </a:solidFill>
                <a:cs typeface="+mj-cs"/>
              </a:rPr>
              <a:t> ש"המוצר" שלנו טוב?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chemeClr val="bg1"/>
                </a:solidFill>
                <a:cs typeface="+mj-cs"/>
              </a:rPr>
              <a:t>איזה ביקורות אנחנו </a:t>
            </a:r>
            <a:r>
              <a:rPr lang="he-IL" sz="2000" dirty="0" err="1">
                <a:solidFill>
                  <a:schemeClr val="bg1"/>
                </a:solidFill>
                <a:cs typeface="+mj-cs"/>
              </a:rPr>
              <a:t>עושים.ות</a:t>
            </a:r>
            <a:r>
              <a:rPr lang="he-IL" sz="2000" dirty="0">
                <a:solidFill>
                  <a:schemeClr val="bg1"/>
                </a:solidFill>
                <a:cs typeface="+mj-cs"/>
              </a:rPr>
              <a:t> בתנועה?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chemeClr val="bg1"/>
                </a:solidFill>
                <a:cs typeface="+mj-cs"/>
              </a:rPr>
              <a:t>מי </a:t>
            </a:r>
            <a:r>
              <a:rPr lang="he-IL" sz="2000" dirty="0" err="1">
                <a:solidFill>
                  <a:schemeClr val="bg1"/>
                </a:solidFill>
                <a:cs typeface="+mj-cs"/>
              </a:rPr>
              <a:t>אחראי.ת</a:t>
            </a:r>
            <a:r>
              <a:rPr lang="he-IL" sz="2000" dirty="0">
                <a:solidFill>
                  <a:schemeClr val="bg1"/>
                </a:solidFill>
                <a:cs typeface="+mj-cs"/>
              </a:rPr>
              <a:t> לעשות בקרת איכות למוצרים שאנחנו </a:t>
            </a:r>
            <a:r>
              <a:rPr lang="he-IL" sz="2000" dirty="0" err="1">
                <a:solidFill>
                  <a:schemeClr val="bg1"/>
                </a:solidFill>
                <a:cs typeface="+mj-cs"/>
              </a:rPr>
              <a:t>מוציאים.ות</a:t>
            </a:r>
            <a:r>
              <a:rPr lang="he-IL" sz="2000" dirty="0">
                <a:solidFill>
                  <a:schemeClr val="bg1"/>
                </a:solidFill>
                <a:cs typeface="+mj-cs"/>
              </a:rPr>
              <a:t> בצופים?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chemeClr val="bg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144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כלים לבקרת איכות לטיולים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179512" y="1988840"/>
            <a:ext cx="878497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3C3A30"/>
                </a:solidFill>
              </a:rPr>
              <a:t>כלים נהוגים בתנועה</a:t>
            </a:r>
          </a:p>
          <a:p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אישור תוכנית של </a:t>
            </a:r>
            <a:r>
              <a:rPr lang="he-IL" sz="2000">
                <a:solidFill>
                  <a:srgbClr val="3C3A30"/>
                </a:solidFill>
              </a:rPr>
              <a:t>רמה ממונה(?) </a:t>
            </a:r>
            <a:r>
              <a:rPr lang="he-IL" sz="2000" dirty="0">
                <a:solidFill>
                  <a:srgbClr val="3C3A30"/>
                </a:solidFill>
              </a:rPr>
              <a:t>לפעילות חריגה (עבודה עם לקחים)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תחקיר רמה ממונה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אשף המסלולים של מוקד טבע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מפגש הכנה עם איש מקצוע/ עם ניסיון בנושא (מדריך טיולים, מרכז עבר, ראש השבט </a:t>
            </a:r>
            <a:r>
              <a:rPr lang="he-IL" sz="2000" dirty="0" err="1">
                <a:solidFill>
                  <a:srgbClr val="3C3A30"/>
                </a:solidFill>
              </a:rPr>
              <a:t>וכו</a:t>
            </a:r>
            <a:r>
              <a:rPr lang="he-IL" sz="2000" dirty="0">
                <a:solidFill>
                  <a:srgbClr val="3C3A30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סיכום המפעל ויצירת זיכרון ארגוני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תל"ג מקדים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מלווה שבטי/ צוות הנהגה שמבקר/ בעל תפקיד בזמן הטיול- אדם חיצוני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פידבק מהורים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תמונות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הרשמה לשבט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מספר מגיעים </a:t>
            </a:r>
            <a:r>
              <a:rPr lang="he-IL" sz="2000" dirty="0" err="1">
                <a:solidFill>
                  <a:srgbClr val="3C3A30"/>
                </a:solidFill>
              </a:rPr>
              <a:t>ליומפ</a:t>
            </a:r>
            <a:r>
              <a:rPr lang="he-IL" sz="2000" dirty="0">
                <a:solidFill>
                  <a:srgbClr val="3C3A30"/>
                </a:solidFill>
              </a:rPr>
              <a:t> שלאחר המפעל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הרגשת </a:t>
            </a:r>
            <a:r>
              <a:rPr lang="he-IL" sz="2000" dirty="0" err="1">
                <a:solidFill>
                  <a:srgbClr val="3C3A30"/>
                </a:solidFill>
              </a:rPr>
              <a:t>השכבג</a:t>
            </a:r>
            <a:r>
              <a:rPr lang="he-IL" sz="2000" dirty="0">
                <a:solidFill>
                  <a:srgbClr val="3C3A30"/>
                </a:solidFill>
              </a:rPr>
              <a:t>/ צוות ההדרכה</a:t>
            </a:r>
          </a:p>
        </p:txBody>
      </p:sp>
    </p:spTree>
    <p:extLst>
      <p:ext uri="{BB962C8B-B14F-4D97-AF65-F5344CB8AC3E}">
        <p14:creationId xmlns:p14="http://schemas.microsoft.com/office/powerpoint/2010/main" val="170001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אשף המסלולים של מוקד טבע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107504" y="2257335"/>
            <a:ext cx="878497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מה זה בכלל?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מה אפשר לעשות עם זה?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מסלולים (נק' מעניינות)-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כל סוגי המסלולים וכל האפשרויות עבורן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גיל מינימלי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אזור בטחוני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מאושר לאחר גשם?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הנחיות וניהול סיכונים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חניונים (נק' מעניינות)-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הדלקת אש? איך מתאמים?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מוגבל בגשם?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מכסת לנים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1CB82261-95BC-4B67-86A9-EF478D1D9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717032"/>
            <a:ext cx="492196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4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תל"ג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179512" y="2269321"/>
            <a:ext cx="878497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מה זה תל"ג? מעבר על הקובץ והסבר על </a:t>
            </a:r>
            <a:r>
              <a:rPr lang="he-IL" sz="2000" dirty="0" err="1">
                <a:solidFill>
                  <a:srgbClr val="3C3A30"/>
                </a:solidFill>
              </a:rPr>
              <a:t>הגליונות</a:t>
            </a:r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הסעות- </a:t>
            </a:r>
            <a:r>
              <a:rPr lang="he-IL" sz="2000" dirty="0">
                <a:solidFill>
                  <a:srgbClr val="3C3A30"/>
                </a:solidFill>
              </a:rPr>
              <a:t>מה אפשר ללמוד? איך אפשר להיות יעילים יותר? "סיפור המפעל"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גנרטור מים עצים-</a:t>
            </a:r>
            <a:r>
              <a:rPr lang="he-IL" sz="2000" dirty="0">
                <a:solidFill>
                  <a:srgbClr val="3C3A30"/>
                </a:solidFill>
              </a:rPr>
              <a:t> איגום משאבים? איך מטפלים בנושא המים עצים?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שירותי כימים-</a:t>
            </a:r>
            <a:r>
              <a:rPr lang="he-IL" sz="2000" dirty="0">
                <a:solidFill>
                  <a:srgbClr val="3C3A30"/>
                </a:solidFill>
              </a:rPr>
              <a:t> למה צריך? יש אופציות אחרות? נייר טואלט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אבטחה רפואה-</a:t>
            </a:r>
            <a:r>
              <a:rPr lang="he-IL" sz="2000" dirty="0">
                <a:solidFill>
                  <a:srgbClr val="3C3A30"/>
                </a:solidFill>
              </a:rPr>
              <a:t> מי אחראי? מי מזמינים? חמושים? מה קורה כשיש בעיה?- תנאים בסיסים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קשר-</a:t>
            </a:r>
            <a:r>
              <a:rPr lang="he-IL" sz="2000" dirty="0">
                <a:solidFill>
                  <a:srgbClr val="3C3A30"/>
                </a:solidFill>
              </a:rPr>
              <a:t> כמה מזמינים? חייבים? טלפון לוויני? איפה הם נמצאים ולמה?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b="1" u="sng" dirty="0">
                <a:solidFill>
                  <a:srgbClr val="3C3A30"/>
                </a:solidFill>
              </a:rPr>
              <a:t>רכבים-</a:t>
            </a:r>
            <a:r>
              <a:rPr lang="he-IL" sz="2000" dirty="0">
                <a:solidFill>
                  <a:srgbClr val="3C3A30"/>
                </a:solidFill>
              </a:rPr>
              <a:t> אחריות </a:t>
            </a:r>
            <a:r>
              <a:rPr lang="he-IL" sz="2000" dirty="0" err="1">
                <a:solidFill>
                  <a:srgbClr val="3C3A30"/>
                </a:solidFill>
              </a:rPr>
              <a:t>שילוחית</a:t>
            </a:r>
            <a:r>
              <a:rPr lang="he-IL" sz="2000" dirty="0">
                <a:solidFill>
                  <a:srgbClr val="3C3A30"/>
                </a:solidFill>
              </a:rPr>
              <a:t>, איך אנחנו מתנהלים אל מול זה?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b="1" u="sng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איך אנחנו משתמשים בזה ברמת השבט? ברמת הגדודים בשבט? </a:t>
            </a:r>
          </a:p>
        </p:txBody>
      </p:sp>
    </p:spTree>
    <p:extLst>
      <p:ext uri="{BB962C8B-B14F-4D97-AF65-F5344CB8AC3E}">
        <p14:creationId xmlns:p14="http://schemas.microsoft.com/office/powerpoint/2010/main" val="335690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בקרת איכות לפני יציאה למפעל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179512" y="1988840"/>
            <a:ext cx="8784976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3C3A30"/>
                </a:solidFill>
              </a:rPr>
              <a:t>לפני היציאה למפעל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הכנות מקדימות- כל מה שאפשר לסגור לפני לסגור לפני כדי לצאת עם ראש שקט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שריון בלוז זמן של בקרת איכות ותכנון קדימה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איגום משאבים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תחקיר ומשחק מלחמה לכל הבעלי תפקידים</a:t>
            </a: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B744E4D1-421C-483E-BEE4-AD8092F2069F}"/>
              </a:ext>
            </a:extLst>
          </p:cNvPr>
          <p:cNvSpPr txBox="1">
            <a:spLocks/>
          </p:cNvSpPr>
          <p:nvPr/>
        </p:nvSpPr>
        <p:spPr>
          <a:xfrm>
            <a:off x="1115616" y="3645024"/>
            <a:ext cx="7272808" cy="1008112"/>
          </a:xfrm>
          <a:prstGeom prst="rect">
            <a:avLst/>
          </a:prstGeom>
        </p:spPr>
        <p:txBody>
          <a:bodyPr lIns="45720" rIns="22860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1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בקרת איכות לאחר יציאה למפעל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716BCC4E-6EA7-4CB9-BDD1-763E4DA8A8D6}"/>
              </a:ext>
            </a:extLst>
          </p:cNvPr>
          <p:cNvSpPr txBox="1"/>
          <p:nvPr/>
        </p:nvSpPr>
        <p:spPr>
          <a:xfrm>
            <a:off x="215516" y="4937897"/>
            <a:ext cx="878497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3C3A30"/>
                </a:solidFill>
              </a:rPr>
              <a:t>לאחר היציאה למפעל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בשטח צופה פנתר צופה מאלתר- אנשי פתרונות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להידבק ללוז וזמן של בקרת איכות ותיקוף לוז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err="1">
                <a:solidFill>
                  <a:srgbClr val="3C3A30"/>
                </a:solidFill>
              </a:rPr>
              <a:t>דיוורור</a:t>
            </a:r>
            <a:r>
              <a:rPr lang="he-IL" sz="2000" dirty="0">
                <a:solidFill>
                  <a:srgbClr val="3C3A30"/>
                </a:solidFill>
              </a:rPr>
              <a:t> ועבודה משותפת</a:t>
            </a:r>
          </a:p>
        </p:txBody>
      </p:sp>
    </p:spTree>
    <p:extLst>
      <p:ext uri="{BB962C8B-B14F-4D97-AF65-F5344CB8AC3E}">
        <p14:creationId xmlns:p14="http://schemas.microsoft.com/office/powerpoint/2010/main" val="290275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1008112"/>
          </a:xfrm>
        </p:spPr>
        <p:txBody>
          <a:bodyPr>
            <a:noAutofit/>
          </a:bodyPr>
          <a:lstStyle/>
          <a:p>
            <a:pPr algn="ctr"/>
            <a:r>
              <a:rPr lang="he-IL" sz="4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סיכום מפעל ויצירת זיכרון ארגוני</a:t>
            </a:r>
            <a:endParaRPr lang="he-IL" sz="32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4BBDE-067F-445B-A44C-5117C258A1F5}"/>
              </a:ext>
            </a:extLst>
          </p:cNvPr>
          <p:cNvSpPr txBox="1"/>
          <p:nvPr/>
        </p:nvSpPr>
        <p:spPr>
          <a:xfrm>
            <a:off x="179512" y="1988840"/>
            <a:ext cx="878497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>
                <a:solidFill>
                  <a:srgbClr val="3C3A30"/>
                </a:solidFill>
              </a:rPr>
              <a:t>חשיבות סיכום המפעל</a:t>
            </a:r>
          </a:p>
          <a:p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הפקת לקחים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יצירת מערכת לומדת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בהקשר של בקרת איכות- ריענון ומשוב לספקים, עיבוד הלקחים ומחשבה על עבודה קדימה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איסוף משוב מכלל הגורמים שבאנו איתם במגע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יצירת שקט בסגירת המפעל </a:t>
            </a:r>
            <a:r>
              <a:rPr lang="he-IL" sz="2000">
                <a:solidFill>
                  <a:srgbClr val="3C3A30"/>
                </a:solidFill>
              </a:rPr>
              <a:t>בפן הטכני- מדריך שיהיה לכולם</a:t>
            </a:r>
            <a:endParaRPr lang="he-IL" sz="2000" dirty="0">
              <a:solidFill>
                <a:srgbClr val="3C3A3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3C3A30"/>
              </a:solidFill>
            </a:endParaRPr>
          </a:p>
          <a:p>
            <a:r>
              <a:rPr lang="he-IL" sz="2000" b="1" u="sng" dirty="0">
                <a:solidFill>
                  <a:srgbClr val="3C3A30"/>
                </a:solidFill>
              </a:rPr>
              <a:t>חשיבות יצירת זיכרון ארגוני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משמעות הזיכרון ארגוני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מעבר בין דורות של ה</a:t>
            </a:r>
            <a:r>
              <a:rPr lang="en-US" sz="2000" dirty="0">
                <a:solidFill>
                  <a:srgbClr val="3C3A30"/>
                </a:solidFill>
              </a:rPr>
              <a:t>DNA</a:t>
            </a:r>
            <a:r>
              <a:rPr lang="he-IL" sz="2000" dirty="0">
                <a:solidFill>
                  <a:srgbClr val="3C3A30"/>
                </a:solidFill>
              </a:rPr>
              <a:t> השבטי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3C3A30"/>
                </a:solidFill>
              </a:rPr>
              <a:t>בהקשר של בקרת איכות- להשתפר וללמוד ממפעל למפעל כדי לייצר את "המוצר" הטוב ביותר</a:t>
            </a:r>
          </a:p>
          <a:p>
            <a:endParaRPr lang="he-IL" sz="2000" dirty="0">
              <a:solidFill>
                <a:srgbClr val="3C3A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מצגת-צופים.JPG"/>
          <p:cNvPicPr>
            <a:picLocks noChangeAspect="1"/>
          </p:cNvPicPr>
          <p:nvPr/>
        </p:nvPicPr>
        <p:blipFill rotWithShape="1">
          <a:blip r:embed="rId2" cstate="print"/>
          <a:srcRect t="1" b="-5650"/>
          <a:stretch/>
        </p:blipFill>
        <p:spPr>
          <a:xfrm>
            <a:off x="23545" y="0"/>
            <a:ext cx="9096910" cy="72454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29562" y="2365536"/>
            <a:ext cx="8406934" cy="3367720"/>
          </a:xfrm>
        </p:spPr>
        <p:txBody>
          <a:bodyPr>
            <a:noAutofit/>
          </a:bodyPr>
          <a:lstStyle/>
          <a:p>
            <a:pPr algn="ctr"/>
            <a:r>
              <a:rPr lang="he-IL" sz="8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תודה רבה על ההקשבה! </a:t>
            </a:r>
            <a:br>
              <a:rPr lang="he-IL" sz="8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</a:br>
            <a:r>
              <a:rPr lang="he-IL" sz="80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Gan CLM" panose="02000803000000000000" pitchFamily="2" charset="-79"/>
                <a:cs typeface="Gan CLM" panose="02000803000000000000" pitchFamily="2" charset="-79"/>
              </a:rPr>
              <a:t>בהצלחה!</a:t>
            </a:r>
            <a:endParaRPr lang="he-IL" sz="66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Gan CLM" panose="02000803000000000000" pitchFamily="2" charset="-79"/>
              <a:cs typeface="Gan CLM" panose="02000803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303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כמה זה עולה לנו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18875</TotalTime>
  <Words>540</Words>
  <Application>Microsoft Office PowerPoint</Application>
  <PresentationFormat>‫הצגה על המסך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Gan CLM</vt:lpstr>
      <vt:lpstr>Rockwell</vt:lpstr>
      <vt:lpstr>Wingdings 2</vt:lpstr>
      <vt:lpstr>כמה זה עולה לנו</vt:lpstr>
      <vt:lpstr>בקרת איכות לטיולים</vt:lpstr>
      <vt:lpstr>מה זה בקרת איכות בכלל?</vt:lpstr>
      <vt:lpstr>מה זה בקרת איכות?</vt:lpstr>
      <vt:lpstr>כלים לבקרת איכות לטיולים</vt:lpstr>
      <vt:lpstr>אשף המסלולים של מוקד טבע</vt:lpstr>
      <vt:lpstr>תל"ג</vt:lpstr>
      <vt:lpstr>בקרת איכות לפני יציאה למפעל</vt:lpstr>
      <vt:lpstr>סיכום מפעל ויצירת זיכרון ארגוני</vt:lpstr>
      <vt:lpstr>תודה רבה על ההקשבה!  בהצלחה!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קורס פתיחת ש"ש תשע"ד</dc:title>
  <dc:creator>טל לוין</dc:creator>
  <cp:lastModifiedBy>ירדן גוהר</cp:lastModifiedBy>
  <cp:revision>143</cp:revision>
  <cp:lastPrinted>2015-08-25T16:37:44Z</cp:lastPrinted>
  <dcterms:created xsi:type="dcterms:W3CDTF">2013-06-03T08:21:48Z</dcterms:created>
  <dcterms:modified xsi:type="dcterms:W3CDTF">2021-03-08T07:28:15Z</dcterms:modified>
</cp:coreProperties>
</file>