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4"/>
  </p:sldMasterIdLst>
  <p:sldIdLst>
    <p:sldId id="256" r:id="rId5"/>
    <p:sldId id="257" r:id="rId6"/>
    <p:sldId id="264" r:id="rId7"/>
    <p:sldId id="260" r:id="rId8"/>
    <p:sldId id="259" r:id="rId9"/>
    <p:sldId id="261" r:id="rId10"/>
    <p:sldId id="263" r:id="rId11"/>
    <p:sldId id="262" r:id="rId12"/>
    <p:sldId id="265" r:id="rId13"/>
    <p:sldId id="266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דודו קרני" initials="דק" lastIdx="1" clrIdx="0">
    <p:extLst>
      <p:ext uri="{19B8F6BF-5375-455C-9EA6-DF929625EA0E}">
        <p15:presenceInfo xmlns:p15="http://schemas.microsoft.com/office/powerpoint/2012/main" userId="דודו קרני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2746F-FF36-4A27-A963-B78CF86702B0}" v="4" dt="2020-12-30T08:10:43.5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סגנון בהיר 3 - הדגשה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3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4d988acda1d917fc98ef5d3a88e4472dfd5084d9c315b8c619fed207f44d5c92::" providerId="AD" clId="Web-{49CFAA9C-8602-E162-E2E9-7348C736336E}"/>
    <pc:docChg chg="modSld">
      <pc:chgData name="Guest User" userId="S::urn:spo:anon#4d988acda1d917fc98ef5d3a88e4472dfd5084d9c315b8c619fed207f44d5c92::" providerId="AD" clId="Web-{49CFAA9C-8602-E162-E2E9-7348C736336E}" dt="2020-12-30T08:10:16.582" v="21" actId="20577"/>
      <pc:docMkLst>
        <pc:docMk/>
      </pc:docMkLst>
      <pc:sldChg chg="modSp">
        <pc:chgData name="Guest User" userId="S::urn:spo:anon#4d988acda1d917fc98ef5d3a88e4472dfd5084d9c315b8c619fed207f44d5c92::" providerId="AD" clId="Web-{49CFAA9C-8602-E162-E2E9-7348C736336E}" dt="2020-12-30T08:10:15.222" v="19" actId="20577"/>
        <pc:sldMkLst>
          <pc:docMk/>
          <pc:sldMk cId="1179236433" sldId="263"/>
        </pc:sldMkLst>
        <pc:spChg chg="mod">
          <ac:chgData name="Guest User" userId="S::urn:spo:anon#4d988acda1d917fc98ef5d3a88e4472dfd5084d9c315b8c619fed207f44d5c92::" providerId="AD" clId="Web-{49CFAA9C-8602-E162-E2E9-7348C736336E}" dt="2020-12-30T08:10:15.222" v="19" actId="20577"/>
          <ac:spMkLst>
            <pc:docMk/>
            <pc:sldMk cId="1179236433" sldId="263"/>
            <ac:spMk id="11" creationId="{2A5B99DC-1F2B-4E2C-A0A5-BD56B7B3BFE2}"/>
          </ac:spMkLst>
        </pc:spChg>
      </pc:sldChg>
    </pc:docChg>
  </pc:docChgLst>
  <pc:docChgLst>
    <pc:chgData name="רותם טרקטינסקי" userId="S::rotemt@zofim.org.il::f29216d2-e664-47c9-a7de-32f22225c403" providerId="AD" clId="Web-{F578FD3C-5E0D-5951-BBB3-6735C21FE0B5}"/>
    <pc:docChg chg="modSld">
      <pc:chgData name="רותם טרקטינסקי" userId="S::rotemt@zofim.org.il::f29216d2-e664-47c9-a7de-32f22225c403" providerId="AD" clId="Web-{F578FD3C-5E0D-5951-BBB3-6735C21FE0B5}" dt="2020-12-30T08:22:40.095" v="728" actId="20577"/>
      <pc:docMkLst>
        <pc:docMk/>
      </pc:docMkLst>
      <pc:sldChg chg="modSp">
        <pc:chgData name="רותם טרקטינסקי" userId="S::rotemt@zofim.org.il::f29216d2-e664-47c9-a7de-32f22225c403" providerId="AD" clId="Web-{F578FD3C-5E0D-5951-BBB3-6735C21FE0B5}" dt="2020-12-30T08:22:40.095" v="727" actId="20577"/>
        <pc:sldMkLst>
          <pc:docMk/>
          <pc:sldMk cId="557512256" sldId="262"/>
        </pc:sldMkLst>
        <pc:spChg chg="mod">
          <ac:chgData name="רותם טרקטינסקי" userId="S::rotemt@zofim.org.il::f29216d2-e664-47c9-a7de-32f22225c403" providerId="AD" clId="Web-{F578FD3C-5E0D-5951-BBB3-6735C21FE0B5}" dt="2020-12-30T08:15:02.085" v="367" actId="20577"/>
          <ac:spMkLst>
            <pc:docMk/>
            <pc:sldMk cId="557512256" sldId="262"/>
            <ac:spMk id="11" creationId="{2A5B99DC-1F2B-4E2C-A0A5-BD56B7B3BFE2}"/>
          </ac:spMkLst>
        </pc:spChg>
        <pc:spChg chg="mod">
          <ac:chgData name="רותם טרקטינסקי" userId="S::rotemt@zofim.org.il::f29216d2-e664-47c9-a7de-32f22225c403" providerId="AD" clId="Web-{F578FD3C-5E0D-5951-BBB3-6735C21FE0B5}" dt="2020-12-30T08:18:56.824" v="566" actId="20577"/>
          <ac:spMkLst>
            <pc:docMk/>
            <pc:sldMk cId="557512256" sldId="262"/>
            <ac:spMk id="12" creationId="{0B619F0F-8BC6-4EEC-B361-9DD5D2AA9AA1}"/>
          </ac:spMkLst>
        </pc:spChg>
        <pc:spChg chg="mod">
          <ac:chgData name="רותם טרקטינסקי" userId="S::rotemt@zofim.org.il::f29216d2-e664-47c9-a7de-32f22225c403" providerId="AD" clId="Web-{F578FD3C-5E0D-5951-BBB3-6735C21FE0B5}" dt="2020-12-30T08:15:09.523" v="410" actId="20577"/>
          <ac:spMkLst>
            <pc:docMk/>
            <pc:sldMk cId="557512256" sldId="262"/>
            <ac:spMk id="13" creationId="{2ED8DA22-69A7-4449-839A-211B8D05A5C7}"/>
          </ac:spMkLst>
        </pc:spChg>
        <pc:spChg chg="mod">
          <ac:chgData name="רותם טרקטינסקי" userId="S::rotemt@zofim.org.il::f29216d2-e664-47c9-a7de-32f22225c403" providerId="AD" clId="Web-{F578FD3C-5E0D-5951-BBB3-6735C21FE0B5}" dt="2020-12-30T08:22:40.095" v="727" actId="20577"/>
          <ac:spMkLst>
            <pc:docMk/>
            <pc:sldMk cId="557512256" sldId="262"/>
            <ac:spMk id="14" creationId="{8CF12BE0-E609-4CF8-96ED-0196C070AF33}"/>
          </ac:spMkLst>
        </pc:spChg>
        <pc:spChg chg="mod">
          <ac:chgData name="רותם טרקטינסקי" userId="S::rotemt@zofim.org.il::f29216d2-e664-47c9-a7de-32f22225c403" providerId="AD" clId="Web-{F578FD3C-5E0D-5951-BBB3-6735C21FE0B5}" dt="2020-12-30T08:19:54.716" v="584" actId="20577"/>
          <ac:spMkLst>
            <pc:docMk/>
            <pc:sldMk cId="557512256" sldId="262"/>
            <ac:spMk id="23" creationId="{8777B827-63F4-4AAC-9E91-0546C828477B}"/>
          </ac:spMkLst>
        </pc:spChg>
      </pc:sldChg>
    </pc:docChg>
  </pc:docChgLst>
  <pc:docChgLst>
    <pc:chgData name="משתמש אורח" userId="S::urn:spo:anon#1325ccbdd42210a3a9dbe5632bca35979c2774172577a0c35bf3089d145af5e9::" providerId="AD" clId="Web-{EE834971-A285-0D59-502B-A557647CBCED}"/>
    <pc:docChg chg="modSld">
      <pc:chgData name="משתמש אורח" userId="S::urn:spo:anon#1325ccbdd42210a3a9dbe5632bca35979c2774172577a0c35bf3089d145af5e9::" providerId="AD" clId="Web-{EE834971-A285-0D59-502B-A557647CBCED}" dt="2020-12-30T08:20:18.519" v="698" actId="20577"/>
      <pc:docMkLst>
        <pc:docMk/>
      </pc:docMkLst>
      <pc:sldChg chg="modSp">
        <pc:chgData name="משתמש אורח" userId="S::urn:spo:anon#1325ccbdd42210a3a9dbe5632bca35979c2774172577a0c35bf3089d145af5e9::" providerId="AD" clId="Web-{EE834971-A285-0D59-502B-A557647CBCED}" dt="2020-12-30T08:20:18.519" v="697" actId="20577"/>
        <pc:sldMkLst>
          <pc:docMk/>
          <pc:sldMk cId="3568232127" sldId="261"/>
        </pc:sldMkLst>
        <pc:spChg chg="mod">
          <ac:chgData name="משתמש אורח" userId="S::urn:spo:anon#1325ccbdd42210a3a9dbe5632bca35979c2774172577a0c35bf3089d145af5e9::" providerId="AD" clId="Web-{EE834971-A285-0D59-502B-A557647CBCED}" dt="2020-12-30T08:20:18.519" v="697" actId="20577"/>
          <ac:spMkLst>
            <pc:docMk/>
            <pc:sldMk cId="3568232127" sldId="261"/>
            <ac:spMk id="11" creationId="{2A5B99DC-1F2B-4E2C-A0A5-BD56B7B3BFE2}"/>
          </ac:spMkLst>
        </pc:spChg>
        <pc:spChg chg="mod">
          <ac:chgData name="משתמש אורח" userId="S::urn:spo:anon#1325ccbdd42210a3a9dbe5632bca35979c2774172577a0c35bf3089d145af5e9::" providerId="AD" clId="Web-{EE834971-A285-0D59-502B-A557647CBCED}" dt="2020-12-30T08:17:50.548" v="635" actId="1076"/>
          <ac:spMkLst>
            <pc:docMk/>
            <pc:sldMk cId="3568232127" sldId="261"/>
            <ac:spMk id="12" creationId="{0B619F0F-8BC6-4EEC-B361-9DD5D2AA9AA1}"/>
          </ac:spMkLst>
        </pc:spChg>
        <pc:spChg chg="mod">
          <ac:chgData name="משתמש אורח" userId="S::urn:spo:anon#1325ccbdd42210a3a9dbe5632bca35979c2774172577a0c35bf3089d145af5e9::" providerId="AD" clId="Web-{EE834971-A285-0D59-502B-A557647CBCED}" dt="2020-12-30T08:16:03.187" v="459" actId="20577"/>
          <ac:spMkLst>
            <pc:docMk/>
            <pc:sldMk cId="3568232127" sldId="261"/>
            <ac:spMk id="13" creationId="{2ED8DA22-69A7-4449-839A-211B8D05A5C7}"/>
          </ac:spMkLst>
        </pc:spChg>
        <pc:spChg chg="mod">
          <ac:chgData name="משתמש אורח" userId="S::urn:spo:anon#1325ccbdd42210a3a9dbe5632bca35979c2774172577a0c35bf3089d145af5e9::" providerId="AD" clId="Web-{EE834971-A285-0D59-502B-A557647CBCED}" dt="2020-12-30T08:17:15.642" v="547" actId="20577"/>
          <ac:spMkLst>
            <pc:docMk/>
            <pc:sldMk cId="3568232127" sldId="261"/>
            <ac:spMk id="14" creationId="{8CF12BE0-E609-4CF8-96ED-0196C070AF33}"/>
          </ac:spMkLst>
        </pc:spChg>
        <pc:spChg chg="mod">
          <ac:chgData name="משתמש אורח" userId="S::urn:spo:anon#1325ccbdd42210a3a9dbe5632bca35979c2774172577a0c35bf3089d145af5e9::" providerId="AD" clId="Web-{EE834971-A285-0D59-502B-A557647CBCED}" dt="2020-12-30T08:17:49.673" v="633" actId="20577"/>
          <ac:spMkLst>
            <pc:docMk/>
            <pc:sldMk cId="3568232127" sldId="261"/>
            <ac:spMk id="23" creationId="{8777B827-63F4-4AAC-9E91-0546C828477B}"/>
          </ac:spMkLst>
        </pc:spChg>
      </pc:sldChg>
    </pc:docChg>
  </pc:docChgLst>
  <pc:docChgLst>
    <pc:chgData name="דניאל ווישגרוצקי" userId="9d273c06-f7ba-4bd6-8775-705d039645b5" providerId="ADAL" clId="{2FE2746F-FF36-4A27-A963-B78CF86702B0}"/>
    <pc:docChg chg="modSld">
      <pc:chgData name="דניאל ווישגרוצקי" userId="9d273c06-f7ba-4bd6-8775-705d039645b5" providerId="ADAL" clId="{2FE2746F-FF36-4A27-A963-B78CF86702B0}" dt="2021-01-06T12:31:49.589" v="9" actId="6549"/>
      <pc:docMkLst>
        <pc:docMk/>
      </pc:docMkLst>
      <pc:sldChg chg="modSp mod">
        <pc:chgData name="דניאל ווישגרוצקי" userId="9d273c06-f7ba-4bd6-8775-705d039645b5" providerId="ADAL" clId="{2FE2746F-FF36-4A27-A963-B78CF86702B0}" dt="2021-01-06T12:31:36.736" v="4" actId="6549"/>
        <pc:sldMkLst>
          <pc:docMk/>
          <pc:sldMk cId="3568232127" sldId="261"/>
        </pc:sldMkLst>
        <pc:spChg chg="mod">
          <ac:chgData name="דניאל ווישגרוצקי" userId="9d273c06-f7ba-4bd6-8775-705d039645b5" providerId="ADAL" clId="{2FE2746F-FF36-4A27-A963-B78CF86702B0}" dt="2021-01-06T12:31:30.993" v="1" actId="6549"/>
          <ac:spMkLst>
            <pc:docMk/>
            <pc:sldMk cId="3568232127" sldId="261"/>
            <ac:spMk id="11" creationId="{2A5B99DC-1F2B-4E2C-A0A5-BD56B7B3BFE2}"/>
          </ac:spMkLst>
        </pc:spChg>
        <pc:spChg chg="mod">
          <ac:chgData name="דניאל ווישגרוצקי" userId="9d273c06-f7ba-4bd6-8775-705d039645b5" providerId="ADAL" clId="{2FE2746F-FF36-4A27-A963-B78CF86702B0}" dt="2021-01-06T12:31:36.736" v="4" actId="6549"/>
          <ac:spMkLst>
            <pc:docMk/>
            <pc:sldMk cId="3568232127" sldId="261"/>
            <ac:spMk id="12" creationId="{0B619F0F-8BC6-4EEC-B361-9DD5D2AA9AA1}"/>
          </ac:spMkLst>
        </pc:spChg>
        <pc:spChg chg="mod">
          <ac:chgData name="דניאל ווישגרוצקי" userId="9d273c06-f7ba-4bd6-8775-705d039645b5" providerId="ADAL" clId="{2FE2746F-FF36-4A27-A963-B78CF86702B0}" dt="2021-01-06T12:31:29.006" v="0" actId="6549"/>
          <ac:spMkLst>
            <pc:docMk/>
            <pc:sldMk cId="3568232127" sldId="261"/>
            <ac:spMk id="13" creationId="{2ED8DA22-69A7-4449-839A-211B8D05A5C7}"/>
          </ac:spMkLst>
        </pc:spChg>
        <pc:spChg chg="mod">
          <ac:chgData name="דניאל ווישגרוצקי" userId="9d273c06-f7ba-4bd6-8775-705d039645b5" providerId="ADAL" clId="{2FE2746F-FF36-4A27-A963-B78CF86702B0}" dt="2021-01-06T12:31:34.466" v="3" actId="6549"/>
          <ac:spMkLst>
            <pc:docMk/>
            <pc:sldMk cId="3568232127" sldId="261"/>
            <ac:spMk id="14" creationId="{8CF12BE0-E609-4CF8-96ED-0196C070AF33}"/>
          </ac:spMkLst>
        </pc:spChg>
        <pc:spChg chg="mod">
          <ac:chgData name="דניאל ווישגרוצקי" userId="9d273c06-f7ba-4bd6-8775-705d039645b5" providerId="ADAL" clId="{2FE2746F-FF36-4A27-A963-B78CF86702B0}" dt="2021-01-06T12:31:32.695" v="2" actId="6549"/>
          <ac:spMkLst>
            <pc:docMk/>
            <pc:sldMk cId="3568232127" sldId="261"/>
            <ac:spMk id="23" creationId="{8777B827-63F4-4AAC-9E91-0546C828477B}"/>
          </ac:spMkLst>
        </pc:spChg>
      </pc:sldChg>
      <pc:sldChg chg="modSp mod">
        <pc:chgData name="דניאל ווישגרוצקי" userId="9d273c06-f7ba-4bd6-8775-705d039645b5" providerId="ADAL" clId="{2FE2746F-FF36-4A27-A963-B78CF86702B0}" dt="2021-01-06T12:31:49.589" v="9" actId="6549"/>
        <pc:sldMkLst>
          <pc:docMk/>
          <pc:sldMk cId="557512256" sldId="262"/>
        </pc:sldMkLst>
        <pc:spChg chg="mod">
          <ac:chgData name="דניאל ווישגרוצקי" userId="9d273c06-f7ba-4bd6-8775-705d039645b5" providerId="ADAL" clId="{2FE2746F-FF36-4A27-A963-B78CF86702B0}" dt="2021-01-06T12:31:43.258" v="6" actId="6549"/>
          <ac:spMkLst>
            <pc:docMk/>
            <pc:sldMk cId="557512256" sldId="262"/>
            <ac:spMk id="11" creationId="{2A5B99DC-1F2B-4E2C-A0A5-BD56B7B3BFE2}"/>
          </ac:spMkLst>
        </pc:spChg>
        <pc:spChg chg="mod">
          <ac:chgData name="דניאל ווישגרוצקי" userId="9d273c06-f7ba-4bd6-8775-705d039645b5" providerId="ADAL" clId="{2FE2746F-FF36-4A27-A963-B78CF86702B0}" dt="2021-01-06T12:31:48.084" v="8" actId="6549"/>
          <ac:spMkLst>
            <pc:docMk/>
            <pc:sldMk cId="557512256" sldId="262"/>
            <ac:spMk id="12" creationId="{0B619F0F-8BC6-4EEC-B361-9DD5D2AA9AA1}"/>
          </ac:spMkLst>
        </pc:spChg>
        <pc:spChg chg="mod">
          <ac:chgData name="דניאל ווישגרוצקי" userId="9d273c06-f7ba-4bd6-8775-705d039645b5" providerId="ADAL" clId="{2FE2746F-FF36-4A27-A963-B78CF86702B0}" dt="2021-01-06T12:31:41.401" v="5" actId="6549"/>
          <ac:spMkLst>
            <pc:docMk/>
            <pc:sldMk cId="557512256" sldId="262"/>
            <ac:spMk id="13" creationId="{2ED8DA22-69A7-4449-839A-211B8D05A5C7}"/>
          </ac:spMkLst>
        </pc:spChg>
        <pc:spChg chg="mod">
          <ac:chgData name="דניאל ווישגרוצקי" userId="9d273c06-f7ba-4bd6-8775-705d039645b5" providerId="ADAL" clId="{2FE2746F-FF36-4A27-A963-B78CF86702B0}" dt="2021-01-06T12:31:49.589" v="9" actId="6549"/>
          <ac:spMkLst>
            <pc:docMk/>
            <pc:sldMk cId="557512256" sldId="262"/>
            <ac:spMk id="14" creationId="{8CF12BE0-E609-4CF8-96ED-0196C070AF33}"/>
          </ac:spMkLst>
        </pc:spChg>
        <pc:spChg chg="mod">
          <ac:chgData name="דניאל ווישגרוצקי" userId="9d273c06-f7ba-4bd6-8775-705d039645b5" providerId="ADAL" clId="{2FE2746F-FF36-4A27-A963-B78CF86702B0}" dt="2021-01-06T12:31:44.993" v="7" actId="6549"/>
          <ac:spMkLst>
            <pc:docMk/>
            <pc:sldMk cId="557512256" sldId="262"/>
            <ac:spMk id="23" creationId="{8777B827-63F4-4AAC-9E91-0546C828477B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2-29T15:23:30.482" idx="1">
    <p:pos x="767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D2C6960-A01F-47FD-B941-E2421D131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CB154B4-8922-42A3-9EDD-6C48D1AD6C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F936FF7-E3CE-4BCC-86C6-BADBB9FFD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8ADD07D-64E8-41E8-8F8E-476B1EF7C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188221D-488A-4B10-9AAF-A0848FF9F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7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9382BF9-196D-44A0-88D4-6025F23C4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6013726-6F4B-44D7-8E4E-8FA745329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BC0C75B-E5E7-43A6-86D1-0C9556B10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619CC11-2095-4067-B0C5-E5693D10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E66EC0F-08EB-4258-ACDB-F8E7ED58F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6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CACC07A5-4528-4B0B-A050-8BF5655F6D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86581B0-1F96-48EC-BEE2-0F3DDA7D1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CBE38EB-1EEE-455A-BEC9-6C550E6E6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EF6FE11-C7DE-472C-BE68-7AB7629A3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D93F328-27EE-44C8-A2F1-58FEA0B82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D2886B2-6F56-4E88-A4F7-AD2244894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011DF01-ED1F-4676-B815-708132BEA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FAD6B8B-FFE7-45B0-ACD4-CF68CC792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AD71F8D-FB95-46C8-B914-991B21773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91837C8-3E18-4A5F-866B-89FC55A36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0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9234C4A-D16D-4F36-9ECA-8B0ECDD49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2F91FBC-98A2-4A6C-86D3-583648E07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84C1915-06A7-4C1B-A744-8395003EF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1CC7670-42AF-440B-8D9E-8861A18DB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FDBBC76-CA7F-45BA-857B-4DC58CB44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3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6ABD756-4036-43D9-9E64-949790379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40F4486-6E58-4D1F-A721-9683A98D4B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46C05A6-C7FE-4263-B66A-AC434158C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574408A-5ADA-4573-AF98-96070215A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78F6E54-C9E0-47BD-8C08-78251267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C15ED77-B976-48CC-9CA8-FD0A06B6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0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899405D-DF8E-436C-9494-95F7C5440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6249C70-3281-4259-BC63-B7CD89246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12650DB-0245-4124-BF41-D6DB57A5F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CB59271-7100-4070-AEB4-571542E0BD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D776E6C5-07D2-4445-92A2-96D42F745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C0512F8D-D30C-44EC-88E6-FB82A4A1E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DC84DB0-068A-4515-943A-F4E39D74B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B6B67633-41FD-420E-B9F8-195F5B12B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A9A63E1-A499-4A7D-9870-1CBDC98E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43A9C763-703E-4E51-81D3-E81322BFB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9905727F-029A-4478-A5DF-73710ABE0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05B31177-B0B4-48CB-BF8F-483ECE45F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77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BDCB8781-562E-4491-A828-35D51B621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9B53A101-CB8E-4691-A2C8-B41E0651B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68A5CE1-995D-46F6-AE17-CA671371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30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EF7AA0-27AF-4630-AE97-9C6DC1223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329FF21-77B1-454E-95AA-0DE6EA558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9E2B2B1-3853-4465-AD6D-6007884C6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0DEE68C-4D59-4BFA-BC74-787838C5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057538A-B064-4A8D-A062-D9C47BDF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A5D1268-5BF3-401A-A102-C4C9207AC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1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463C25B-3823-4299-9C33-04C9E4144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1776A78-0430-4B7F-8638-012B470DA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4B3814D-E3A3-461F-92E9-B3D8D1A21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9BCF943-3E0E-4D1B-8571-441144FD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07749F8-F023-4535-B90E-01CA890A6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B035641-23AC-4217-A063-4BA4CBC5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7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291531B6-F007-4104-B207-F7429516D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3ABDDED-AA23-4CE7-A5C1-F932D5110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FBE487B-16F7-47B9-8CB5-D8CF27DCC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1/6/2021</a:t>
            </a:fld>
            <a:endParaRPr lang="en-US" spc="50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EF5D09D-A38A-43BC-AB53-CD9AE0C2C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5C12907-7B63-4804-9234-797FCF863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9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52989300-C04A-47FF-A44F-5F6236D39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2939699"/>
          </a:xfrm>
        </p:spPr>
        <p:txBody>
          <a:bodyPr anchor="b">
            <a:normAutofit/>
          </a:bodyPr>
          <a:lstStyle/>
          <a:p>
            <a:pPr algn="l"/>
            <a:r>
              <a:rPr lang="he-IL" sz="5400" dirty="0">
                <a:latin typeface="Calibri" panose="020F0502020204030204" pitchFamily="34" charset="0"/>
                <a:cs typeface="Calibri" panose="020F0502020204030204" pitchFamily="34" charset="0"/>
              </a:rPr>
              <a:t>הכשרת מנהיגות חינוכית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C796ACC3-F94C-4503-9FA2-269A13D53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he-IL" sz="3600" dirty="0">
                <a:latin typeface="Calibri" panose="020F0502020204030204" pitchFamily="34" charset="0"/>
                <a:cs typeface="Calibri" panose="020F0502020204030204" pitchFamily="34" charset="0"/>
              </a:rPr>
              <a:t>יום ד' לרכזי/</a:t>
            </a:r>
            <a:r>
              <a:rPr lang="he-IL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ות</a:t>
            </a:r>
            <a:r>
              <a:rPr lang="he-IL" sz="3600" dirty="0">
                <a:latin typeface="Calibri" panose="020F0502020204030204" pitchFamily="34" charset="0"/>
                <a:cs typeface="Calibri" panose="020F0502020204030204" pitchFamily="34" charset="0"/>
              </a:rPr>
              <a:t> הדרכה 30.12.2020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030EE8-B68B-4260-AE93-93F33EB6EE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42" r="44625" b="1"/>
          <a:stretch/>
        </p:blipFill>
        <p:spPr>
          <a:xfrm>
            <a:off x="20" y="10"/>
            <a:ext cx="4657325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5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92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381E6CE-BBCF-47B2-9CEE-D55154D5C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400" dirty="0">
                <a:latin typeface="Calibri" panose="020F0502020204030204" pitchFamily="34" charset="0"/>
                <a:cs typeface="Calibri" panose="020F0502020204030204" pitchFamily="34" charset="0"/>
              </a:rPr>
              <a:t>שאלות לצאת איתן לדרך (ולהרצאה)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43658B6-F3CD-4F7A-B80E-0E65F63C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400" dirty="0"/>
              <a:t>עם אילו הנחות יסוד יוצאים להכשרה?</a:t>
            </a:r>
          </a:p>
          <a:p>
            <a:r>
              <a:rPr lang="he-IL" sz="4400" dirty="0"/>
              <a:t>איך אנשים לומדים ומתפתחים?</a:t>
            </a:r>
          </a:p>
          <a:p>
            <a:r>
              <a:rPr lang="he-IL" sz="4400" dirty="0"/>
              <a:t>מה המטרה להכשרה?</a:t>
            </a:r>
          </a:p>
          <a:p>
            <a:r>
              <a:rPr lang="he-IL" sz="4400" dirty="0"/>
              <a:t>מה הציפיות שלנו ממשתתפי תהליך ההכשרה?</a:t>
            </a:r>
          </a:p>
          <a:p>
            <a:r>
              <a:rPr lang="he-IL" sz="4400" dirty="0"/>
              <a:t>במה חשוב להשקיע ובמה לא?</a:t>
            </a:r>
          </a:p>
          <a:p>
            <a:r>
              <a:rPr lang="he-IL" sz="4400" dirty="0"/>
              <a:t>אילו כלים ושיטות יש לנו להכשרה?</a:t>
            </a:r>
          </a:p>
          <a:p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295205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90C3A65-F247-4A00-8407-3EC04E100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310" y="1980672"/>
            <a:ext cx="2628900" cy="2547257"/>
          </a:xfrm>
          <a:solidFill>
            <a:schemeClr val="accent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 rtl="0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מה יהיה לנו היום?</a:t>
            </a:r>
          </a:p>
        </p:txBody>
      </p:sp>
      <p:graphicFrame>
        <p:nvGraphicFramePr>
          <p:cNvPr id="14" name="טבלה 14">
            <a:extLst>
              <a:ext uri="{FF2B5EF4-FFF2-40B4-BE49-F238E27FC236}">
                <a16:creationId xmlns:a16="http://schemas.microsoft.com/office/drawing/2014/main" id="{6FA0715E-0BF3-4C4F-A888-3574120EA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996562"/>
              </p:ext>
            </p:extLst>
          </p:nvPr>
        </p:nvGraphicFramePr>
        <p:xfrm>
          <a:off x="4216526" y="367984"/>
          <a:ext cx="7788191" cy="6160941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2237360">
                  <a:extLst>
                    <a:ext uri="{9D8B030D-6E8A-4147-A177-3AD203B41FA5}">
                      <a16:colId xmlns:a16="http://schemas.microsoft.com/office/drawing/2014/main" val="3619315615"/>
                    </a:ext>
                  </a:extLst>
                </a:gridCol>
                <a:gridCol w="5550831">
                  <a:extLst>
                    <a:ext uri="{9D8B030D-6E8A-4147-A177-3AD203B41FA5}">
                      <a16:colId xmlns:a16="http://schemas.microsoft.com/office/drawing/2014/main" val="1268359662"/>
                    </a:ext>
                  </a:extLst>
                </a:gridCol>
              </a:tblGrid>
              <a:tr h="581697">
                <a:tc>
                  <a:txBody>
                    <a:bodyPr/>
                    <a:lstStyle/>
                    <a:p>
                      <a:pPr algn="r" rtl="1"/>
                      <a:r>
                        <a:rPr lang="he-IL" sz="3600" b="1" kern="1200">
                          <a:solidFill>
                            <a:schemeClr val="lt1"/>
                          </a:solidFill>
                        </a:rPr>
                        <a:t>שעות</a:t>
                      </a:r>
                      <a:endParaRPr lang="he-IL" sz="36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2492" marR="102492" marT="51246" marB="51246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600"/>
                        <a:t>תוכן</a:t>
                      </a:r>
                    </a:p>
                  </a:txBody>
                  <a:tcPr marL="102492" marR="102492" marT="51246" marB="51246"/>
                </a:tc>
                <a:extLst>
                  <a:ext uri="{0D108BD9-81ED-4DB2-BD59-A6C34878D82A}">
                    <a16:rowId xmlns:a16="http://schemas.microsoft.com/office/drawing/2014/main" val="882998595"/>
                  </a:ext>
                </a:extLst>
              </a:tr>
              <a:tr h="927259">
                <a:tc>
                  <a:txBody>
                    <a:bodyPr/>
                    <a:lstStyle/>
                    <a:p>
                      <a:pPr algn="r" rtl="1" fontAlgn="base"/>
                      <a:r>
                        <a:rPr lang="en-US" sz="3100" b="0">
                          <a:effectLst/>
                        </a:rPr>
                        <a:t>09:30-10:30 </a:t>
                      </a:r>
                      <a:endParaRPr lang="en-US" sz="3100" b="0" i="0">
                        <a:effectLst/>
                      </a:endParaRPr>
                    </a:p>
                  </a:txBody>
                  <a:tcPr marL="102492" marR="102492" marT="51246" marB="51246"/>
                </a:tc>
                <a:tc>
                  <a:txBody>
                    <a:bodyPr/>
                    <a:lstStyle/>
                    <a:p>
                      <a:pPr algn="r" rtl="1" fontAlgn="base"/>
                      <a:r>
                        <a:rPr lang="he-IL" sz="3100" b="0" kern="1200">
                          <a:solidFill>
                            <a:schemeClr val="dk1"/>
                          </a:solidFill>
                          <a:effectLst/>
                        </a:rPr>
                        <a:t>מנהיגות וחינוך </a:t>
                      </a:r>
                      <a:endParaRPr lang="he-IL" sz="3100" b="0" i="0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02492" marR="102492" marT="51246" marB="51246"/>
                </a:tc>
                <a:extLst>
                  <a:ext uri="{0D108BD9-81ED-4DB2-BD59-A6C34878D82A}">
                    <a16:rowId xmlns:a16="http://schemas.microsoft.com/office/drawing/2014/main" val="1957099851"/>
                  </a:ext>
                </a:extLst>
              </a:tr>
              <a:tr h="927259">
                <a:tc>
                  <a:txBody>
                    <a:bodyPr/>
                    <a:lstStyle/>
                    <a:p>
                      <a:pPr algn="r" rtl="1" fontAlgn="base"/>
                      <a:r>
                        <a:rPr lang="en-US" sz="3100" b="0">
                          <a:effectLst/>
                        </a:rPr>
                        <a:t>10:30-10:45 </a:t>
                      </a:r>
                      <a:endParaRPr lang="en-US" sz="3100" b="0" i="0">
                        <a:effectLst/>
                      </a:endParaRPr>
                    </a:p>
                  </a:txBody>
                  <a:tcPr marL="102492" marR="102492" marT="51246" marB="51246"/>
                </a:tc>
                <a:tc>
                  <a:txBody>
                    <a:bodyPr/>
                    <a:lstStyle/>
                    <a:p>
                      <a:pPr algn="r" rtl="1" fontAlgn="base"/>
                      <a:r>
                        <a:rPr lang="he-IL" sz="3100" b="0" kern="1200" dirty="0">
                          <a:solidFill>
                            <a:schemeClr val="dk1"/>
                          </a:solidFill>
                          <a:effectLst/>
                        </a:rPr>
                        <a:t>הפסקה </a:t>
                      </a:r>
                      <a:endParaRPr lang="he-IL" sz="3100" b="0" i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02492" marR="102492" marT="51246" marB="51246"/>
                </a:tc>
                <a:extLst>
                  <a:ext uri="{0D108BD9-81ED-4DB2-BD59-A6C34878D82A}">
                    <a16:rowId xmlns:a16="http://schemas.microsoft.com/office/drawing/2014/main" val="4290322459"/>
                  </a:ext>
                </a:extLst>
              </a:tr>
              <a:tr h="1330414">
                <a:tc>
                  <a:txBody>
                    <a:bodyPr/>
                    <a:lstStyle/>
                    <a:p>
                      <a:pPr algn="r" rtl="1" fontAlgn="base"/>
                      <a:r>
                        <a:rPr lang="en-US" sz="3100" b="0" dirty="0">
                          <a:effectLst/>
                        </a:rPr>
                        <a:t>10:45-11:45 </a:t>
                      </a:r>
                      <a:endParaRPr lang="en-US" sz="3100" b="0" i="0" dirty="0">
                        <a:effectLst/>
                      </a:endParaRPr>
                    </a:p>
                  </a:txBody>
                  <a:tcPr marL="102492" marR="102492" marT="51246" marB="51246"/>
                </a:tc>
                <a:tc>
                  <a:txBody>
                    <a:bodyPr/>
                    <a:lstStyle/>
                    <a:p>
                      <a:pPr algn="r" rtl="1" fontAlgn="base"/>
                      <a:r>
                        <a:rPr lang="he-IL" sz="3100" b="0" kern="1200">
                          <a:solidFill>
                            <a:schemeClr val="dk1"/>
                          </a:solidFill>
                          <a:effectLst/>
                        </a:rPr>
                        <a:t>שיחה עם רוני רמות </a:t>
                      </a:r>
                    </a:p>
                    <a:p>
                      <a:pPr algn="r" rtl="1" fontAlgn="base"/>
                      <a:r>
                        <a:rPr lang="he-IL" sz="3100" b="0" kern="1200">
                          <a:solidFill>
                            <a:schemeClr val="dk1"/>
                          </a:solidFill>
                          <a:effectLst/>
                        </a:rPr>
                        <a:t>ראש תחום הסבות ייחודיות בסמינר הקיבוצים </a:t>
                      </a:r>
                      <a:endParaRPr lang="he-IL" sz="3100" b="0" i="0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02492" marR="102492" marT="51246" marB="51246"/>
                </a:tc>
                <a:extLst>
                  <a:ext uri="{0D108BD9-81ED-4DB2-BD59-A6C34878D82A}">
                    <a16:rowId xmlns:a16="http://schemas.microsoft.com/office/drawing/2014/main" val="614618927"/>
                  </a:ext>
                </a:extLst>
              </a:tr>
              <a:tr h="1099159">
                <a:tc>
                  <a:txBody>
                    <a:bodyPr/>
                    <a:lstStyle/>
                    <a:p>
                      <a:pPr algn="r" rtl="1" fontAlgn="base"/>
                      <a:r>
                        <a:rPr lang="en-US" sz="3100" b="0" dirty="0">
                          <a:effectLst/>
                        </a:rPr>
                        <a:t>11:45-12:00 </a:t>
                      </a:r>
                      <a:endParaRPr lang="en-US" sz="3100" b="0" i="0" dirty="0">
                        <a:effectLst/>
                      </a:endParaRPr>
                    </a:p>
                  </a:txBody>
                  <a:tcPr marL="102492" marR="102492" marT="51246" marB="51246"/>
                </a:tc>
                <a:tc>
                  <a:txBody>
                    <a:bodyPr/>
                    <a:lstStyle/>
                    <a:p>
                      <a:pPr algn="r" rtl="1" fontAlgn="base"/>
                      <a:r>
                        <a:rPr lang="he-IL" sz="3100" b="0" kern="1200" dirty="0">
                          <a:solidFill>
                            <a:schemeClr val="dk1"/>
                          </a:solidFill>
                          <a:effectLst/>
                        </a:rPr>
                        <a:t>הפסקה </a:t>
                      </a:r>
                      <a:endParaRPr lang="he-IL" sz="3100" b="0" i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02492" marR="102492" marT="51246" marB="51246"/>
                </a:tc>
                <a:extLst>
                  <a:ext uri="{0D108BD9-81ED-4DB2-BD59-A6C34878D82A}">
                    <a16:rowId xmlns:a16="http://schemas.microsoft.com/office/drawing/2014/main" val="3370111772"/>
                  </a:ext>
                </a:extLst>
              </a:tr>
              <a:tr h="927259">
                <a:tc>
                  <a:txBody>
                    <a:bodyPr/>
                    <a:lstStyle/>
                    <a:p>
                      <a:pPr algn="r" rtl="1" fontAlgn="base"/>
                      <a:r>
                        <a:rPr lang="en-US" sz="3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12:00-13:00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ase"/>
                      <a:r>
                        <a:rPr lang="he-IL" sz="3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עיבוד של ההרצאה ודיון על מהות ההכשרות.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008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5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77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A5ACC67B-756D-4526-A735-73905A1F3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883" y="108412"/>
            <a:ext cx="5405048" cy="674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74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143C1659-E643-421C-929D-771186CA2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CD60426A-DE4E-4FF5-AD52-25F7DB9CB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4ACB657A-C403-4004-9123-3468456DC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210A3EA0-B0F6-4097-8AD0-7355AA8B6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2A5B99DC-1F2B-4E2C-A0A5-BD56B7B3BFE2}"/>
              </a:ext>
            </a:extLst>
          </p:cNvPr>
          <p:cNvSpPr txBox="1"/>
          <p:nvPr/>
        </p:nvSpPr>
        <p:spPr>
          <a:xfrm>
            <a:off x="1135117" y="756745"/>
            <a:ext cx="2490952" cy="17342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0B619F0F-8BC6-4EEC-B361-9DD5D2AA9AA1}"/>
              </a:ext>
            </a:extLst>
          </p:cNvPr>
          <p:cNvSpPr txBox="1"/>
          <p:nvPr/>
        </p:nvSpPr>
        <p:spPr>
          <a:xfrm>
            <a:off x="8609035" y="4327634"/>
            <a:ext cx="2490952" cy="17342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2ED8DA22-69A7-4449-839A-211B8D05A5C7}"/>
              </a:ext>
            </a:extLst>
          </p:cNvPr>
          <p:cNvSpPr txBox="1"/>
          <p:nvPr/>
        </p:nvSpPr>
        <p:spPr>
          <a:xfrm>
            <a:off x="8565933" y="756744"/>
            <a:ext cx="2490952" cy="17342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8CF12BE0-E609-4CF8-96ED-0196C070AF33}"/>
              </a:ext>
            </a:extLst>
          </p:cNvPr>
          <p:cNvSpPr txBox="1"/>
          <p:nvPr/>
        </p:nvSpPr>
        <p:spPr>
          <a:xfrm>
            <a:off x="1135117" y="4367048"/>
            <a:ext cx="2490952" cy="17342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cxnSp>
        <p:nvCxnSpPr>
          <p:cNvPr id="16" name="מחבר חץ ישר 15">
            <a:extLst>
              <a:ext uri="{FF2B5EF4-FFF2-40B4-BE49-F238E27FC236}">
                <a16:creationId xmlns:a16="http://schemas.microsoft.com/office/drawing/2014/main" id="{02F334DB-2C0B-4738-80AC-030D141E9725}"/>
              </a:ext>
            </a:extLst>
          </p:cNvPr>
          <p:cNvCxnSpPr/>
          <p:nvPr/>
        </p:nvCxnSpPr>
        <p:spPr>
          <a:xfrm>
            <a:off x="6478621" y="756744"/>
            <a:ext cx="1789890" cy="371665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23A7B942-E476-4056-920E-A81B2578C900}"/>
              </a:ext>
            </a:extLst>
          </p:cNvPr>
          <p:cNvCxnSpPr>
            <a:cxnSpLocks/>
          </p:cNvCxnSpPr>
          <p:nvPr/>
        </p:nvCxnSpPr>
        <p:spPr>
          <a:xfrm>
            <a:off x="6478621" y="5520055"/>
            <a:ext cx="1789890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4B37CF7E-8248-4786-AA3B-35378512EEBE}"/>
              </a:ext>
            </a:extLst>
          </p:cNvPr>
          <p:cNvCxnSpPr>
            <a:cxnSpLocks/>
          </p:cNvCxnSpPr>
          <p:nvPr/>
        </p:nvCxnSpPr>
        <p:spPr>
          <a:xfrm flipH="1" flipV="1">
            <a:off x="3923491" y="1623847"/>
            <a:ext cx="2169324" cy="867104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חץ ישר 20">
            <a:extLst>
              <a:ext uri="{FF2B5EF4-FFF2-40B4-BE49-F238E27FC236}">
                <a16:creationId xmlns:a16="http://schemas.microsoft.com/office/drawing/2014/main" id="{8B2777A5-70F7-436A-BEDF-CE6358BB33AB}"/>
              </a:ext>
            </a:extLst>
          </p:cNvPr>
          <p:cNvCxnSpPr>
            <a:cxnSpLocks/>
          </p:cNvCxnSpPr>
          <p:nvPr/>
        </p:nvCxnSpPr>
        <p:spPr>
          <a:xfrm flipH="1">
            <a:off x="3626069" y="3429000"/>
            <a:ext cx="1571801" cy="734438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8777B827-63F4-4AAC-9E91-0546C828477B}"/>
              </a:ext>
            </a:extLst>
          </p:cNvPr>
          <p:cNvSpPr txBox="1"/>
          <p:nvPr/>
        </p:nvSpPr>
        <p:spPr>
          <a:xfrm>
            <a:off x="7693070" y="2632840"/>
            <a:ext cx="2490952" cy="17342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cxnSp>
        <p:nvCxnSpPr>
          <p:cNvPr id="24" name="מחבר חץ ישר 23">
            <a:extLst>
              <a:ext uri="{FF2B5EF4-FFF2-40B4-BE49-F238E27FC236}">
                <a16:creationId xmlns:a16="http://schemas.microsoft.com/office/drawing/2014/main" id="{D7784675-F182-4A66-80DD-C8A07695E3A0}"/>
              </a:ext>
            </a:extLst>
          </p:cNvPr>
          <p:cNvCxnSpPr>
            <a:cxnSpLocks/>
          </p:cNvCxnSpPr>
          <p:nvPr/>
        </p:nvCxnSpPr>
        <p:spPr>
          <a:xfrm>
            <a:off x="5903180" y="3084897"/>
            <a:ext cx="1789890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6501936A-694D-4C1C-8A0C-B357EC7CF019}"/>
              </a:ext>
            </a:extLst>
          </p:cNvPr>
          <p:cNvSpPr txBox="1"/>
          <p:nvPr/>
        </p:nvSpPr>
        <p:spPr>
          <a:xfrm>
            <a:off x="5218890" y="131801"/>
            <a:ext cx="60992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קב' 1 – איך אנחנו מקבלים אותה בהתחלה? </a:t>
            </a:r>
          </a:p>
        </p:txBody>
      </p:sp>
    </p:spTree>
    <p:extLst>
      <p:ext uri="{BB962C8B-B14F-4D97-AF65-F5344CB8AC3E}">
        <p14:creationId xmlns:p14="http://schemas.microsoft.com/office/powerpoint/2010/main" val="304676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7C8CBDAA-49C2-43EF-9D90-8B09ECE1E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959" y="0"/>
            <a:ext cx="4450081" cy="6858000"/>
          </a:xfrm>
          <a:prstGeom prst="rect">
            <a:avLst/>
          </a:prstGeom>
        </p:spPr>
      </p:pic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2A5B99DC-1F2B-4E2C-A0A5-BD56B7B3BFE2}"/>
              </a:ext>
            </a:extLst>
          </p:cNvPr>
          <p:cNvSpPr txBox="1"/>
          <p:nvPr/>
        </p:nvSpPr>
        <p:spPr>
          <a:xfrm>
            <a:off x="1135117" y="756745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0B619F0F-8BC6-4EEC-B361-9DD5D2AA9AA1}"/>
              </a:ext>
            </a:extLst>
          </p:cNvPr>
          <p:cNvSpPr txBox="1"/>
          <p:nvPr/>
        </p:nvSpPr>
        <p:spPr>
          <a:xfrm>
            <a:off x="8706166" y="5243869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2ED8DA22-69A7-4449-839A-211B8D05A5C7}"/>
              </a:ext>
            </a:extLst>
          </p:cNvPr>
          <p:cNvSpPr txBox="1"/>
          <p:nvPr/>
        </p:nvSpPr>
        <p:spPr>
          <a:xfrm>
            <a:off x="8577306" y="506535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 dirty="0">
              <a:cs typeface="Arial"/>
            </a:endParaRP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8CF12BE0-E609-4CF8-96ED-0196C070AF33}"/>
              </a:ext>
            </a:extLst>
          </p:cNvPr>
          <p:cNvSpPr txBox="1"/>
          <p:nvPr/>
        </p:nvSpPr>
        <p:spPr>
          <a:xfrm>
            <a:off x="1135117" y="4367048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 dirty="0"/>
          </a:p>
        </p:txBody>
      </p:sp>
      <p:cxnSp>
        <p:nvCxnSpPr>
          <p:cNvPr id="16" name="מחבר חץ ישר 15">
            <a:extLst>
              <a:ext uri="{FF2B5EF4-FFF2-40B4-BE49-F238E27FC236}">
                <a16:creationId xmlns:a16="http://schemas.microsoft.com/office/drawing/2014/main" id="{02F334DB-2C0B-4738-80AC-030D141E9725}"/>
              </a:ext>
            </a:extLst>
          </p:cNvPr>
          <p:cNvCxnSpPr/>
          <p:nvPr/>
        </p:nvCxnSpPr>
        <p:spPr>
          <a:xfrm>
            <a:off x="6478621" y="756744"/>
            <a:ext cx="1789890" cy="371665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23A7B942-E476-4056-920E-A81B2578C900}"/>
              </a:ext>
            </a:extLst>
          </p:cNvPr>
          <p:cNvCxnSpPr>
            <a:cxnSpLocks/>
          </p:cNvCxnSpPr>
          <p:nvPr/>
        </p:nvCxnSpPr>
        <p:spPr>
          <a:xfrm>
            <a:off x="6478621" y="5520055"/>
            <a:ext cx="1789890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4B37CF7E-8248-4786-AA3B-35378512EEBE}"/>
              </a:ext>
            </a:extLst>
          </p:cNvPr>
          <p:cNvCxnSpPr>
            <a:cxnSpLocks/>
          </p:cNvCxnSpPr>
          <p:nvPr/>
        </p:nvCxnSpPr>
        <p:spPr>
          <a:xfrm flipH="1" flipV="1">
            <a:off x="3923491" y="1623847"/>
            <a:ext cx="2169324" cy="867104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חץ ישר 20">
            <a:extLst>
              <a:ext uri="{FF2B5EF4-FFF2-40B4-BE49-F238E27FC236}">
                <a16:creationId xmlns:a16="http://schemas.microsoft.com/office/drawing/2014/main" id="{8B2777A5-70F7-436A-BEDF-CE6358BB33AB}"/>
              </a:ext>
            </a:extLst>
          </p:cNvPr>
          <p:cNvCxnSpPr>
            <a:cxnSpLocks/>
          </p:cNvCxnSpPr>
          <p:nvPr/>
        </p:nvCxnSpPr>
        <p:spPr>
          <a:xfrm flipH="1">
            <a:off x="3626069" y="3429000"/>
            <a:ext cx="1571801" cy="734438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8777B827-63F4-4AAC-9E91-0546C828477B}"/>
              </a:ext>
            </a:extLst>
          </p:cNvPr>
          <p:cNvSpPr txBox="1"/>
          <p:nvPr/>
        </p:nvSpPr>
        <p:spPr>
          <a:xfrm>
            <a:off x="7693070" y="2632840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 dirty="0"/>
          </a:p>
        </p:txBody>
      </p:sp>
      <p:cxnSp>
        <p:nvCxnSpPr>
          <p:cNvPr id="24" name="מחבר חץ ישר 23">
            <a:extLst>
              <a:ext uri="{FF2B5EF4-FFF2-40B4-BE49-F238E27FC236}">
                <a16:creationId xmlns:a16="http://schemas.microsoft.com/office/drawing/2014/main" id="{D7784675-F182-4A66-80DD-C8A07695E3A0}"/>
              </a:ext>
            </a:extLst>
          </p:cNvPr>
          <p:cNvCxnSpPr>
            <a:cxnSpLocks/>
          </p:cNvCxnSpPr>
          <p:nvPr/>
        </p:nvCxnSpPr>
        <p:spPr>
          <a:xfrm>
            <a:off x="5903180" y="3084897"/>
            <a:ext cx="1789890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כותרת 4">
            <a:extLst>
              <a:ext uri="{FF2B5EF4-FFF2-40B4-BE49-F238E27FC236}">
                <a16:creationId xmlns:a16="http://schemas.microsoft.com/office/drawing/2014/main" id="{F84F3D16-72D5-4E5D-A9E9-297444C15D85}"/>
              </a:ext>
            </a:extLst>
          </p:cNvPr>
          <p:cNvSpPr txBox="1">
            <a:spLocks/>
          </p:cNvSpPr>
          <p:nvPr/>
        </p:nvSpPr>
        <p:spPr>
          <a:xfrm>
            <a:off x="-5252126" y="183823"/>
            <a:ext cx="10504251" cy="501976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קב' 2- דמות המרכז הרצוי</a:t>
            </a:r>
          </a:p>
        </p:txBody>
      </p:sp>
    </p:spTree>
    <p:extLst>
      <p:ext uri="{BB962C8B-B14F-4D97-AF65-F5344CB8AC3E}">
        <p14:creationId xmlns:p14="http://schemas.microsoft.com/office/powerpoint/2010/main" val="356823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7C8CBDAA-49C2-43EF-9D90-8B09ECE1E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959" y="0"/>
            <a:ext cx="4450081" cy="6858000"/>
          </a:xfrm>
          <a:prstGeom prst="rect">
            <a:avLst/>
          </a:prstGeom>
        </p:spPr>
      </p:pic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2A5B99DC-1F2B-4E2C-A0A5-BD56B7B3BFE2}"/>
              </a:ext>
            </a:extLst>
          </p:cNvPr>
          <p:cNvSpPr txBox="1"/>
          <p:nvPr/>
        </p:nvSpPr>
        <p:spPr>
          <a:xfrm>
            <a:off x="1088826" y="1249530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>
              <a:cs typeface="Arial"/>
            </a:endParaRP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0B619F0F-8BC6-4EEC-B361-9DD5D2AA9AA1}"/>
              </a:ext>
            </a:extLst>
          </p:cNvPr>
          <p:cNvSpPr txBox="1"/>
          <p:nvPr/>
        </p:nvSpPr>
        <p:spPr>
          <a:xfrm>
            <a:off x="8612221" y="4367047"/>
            <a:ext cx="2490952" cy="17342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2ED8DA22-69A7-4449-839A-211B8D05A5C7}"/>
              </a:ext>
            </a:extLst>
          </p:cNvPr>
          <p:cNvSpPr txBox="1"/>
          <p:nvPr/>
        </p:nvSpPr>
        <p:spPr>
          <a:xfrm>
            <a:off x="8565933" y="756744"/>
            <a:ext cx="2490952" cy="17342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8CF12BE0-E609-4CF8-96ED-0196C070AF33}"/>
              </a:ext>
            </a:extLst>
          </p:cNvPr>
          <p:cNvSpPr txBox="1"/>
          <p:nvPr/>
        </p:nvSpPr>
        <p:spPr>
          <a:xfrm>
            <a:off x="1135117" y="4367048"/>
            <a:ext cx="2490952" cy="17342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cxnSp>
        <p:nvCxnSpPr>
          <p:cNvPr id="16" name="מחבר חץ ישר 15">
            <a:extLst>
              <a:ext uri="{FF2B5EF4-FFF2-40B4-BE49-F238E27FC236}">
                <a16:creationId xmlns:a16="http://schemas.microsoft.com/office/drawing/2014/main" id="{02F334DB-2C0B-4738-80AC-030D141E9725}"/>
              </a:ext>
            </a:extLst>
          </p:cNvPr>
          <p:cNvCxnSpPr/>
          <p:nvPr/>
        </p:nvCxnSpPr>
        <p:spPr>
          <a:xfrm>
            <a:off x="6478621" y="756744"/>
            <a:ext cx="1789890" cy="371665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23A7B942-E476-4056-920E-A81B2578C900}"/>
              </a:ext>
            </a:extLst>
          </p:cNvPr>
          <p:cNvCxnSpPr>
            <a:cxnSpLocks/>
          </p:cNvCxnSpPr>
          <p:nvPr/>
        </p:nvCxnSpPr>
        <p:spPr>
          <a:xfrm>
            <a:off x="6478621" y="5520055"/>
            <a:ext cx="1789890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4B37CF7E-8248-4786-AA3B-35378512EEBE}"/>
              </a:ext>
            </a:extLst>
          </p:cNvPr>
          <p:cNvCxnSpPr>
            <a:cxnSpLocks/>
          </p:cNvCxnSpPr>
          <p:nvPr/>
        </p:nvCxnSpPr>
        <p:spPr>
          <a:xfrm flipH="1" flipV="1">
            <a:off x="3923491" y="1623847"/>
            <a:ext cx="2169324" cy="867104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חץ ישר 20">
            <a:extLst>
              <a:ext uri="{FF2B5EF4-FFF2-40B4-BE49-F238E27FC236}">
                <a16:creationId xmlns:a16="http://schemas.microsoft.com/office/drawing/2014/main" id="{8B2777A5-70F7-436A-BEDF-CE6358BB33AB}"/>
              </a:ext>
            </a:extLst>
          </p:cNvPr>
          <p:cNvCxnSpPr>
            <a:cxnSpLocks/>
          </p:cNvCxnSpPr>
          <p:nvPr/>
        </p:nvCxnSpPr>
        <p:spPr>
          <a:xfrm flipH="1">
            <a:off x="3626069" y="3429000"/>
            <a:ext cx="1571801" cy="734438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8777B827-63F4-4AAC-9E91-0546C828477B}"/>
              </a:ext>
            </a:extLst>
          </p:cNvPr>
          <p:cNvSpPr txBox="1"/>
          <p:nvPr/>
        </p:nvSpPr>
        <p:spPr>
          <a:xfrm>
            <a:off x="7693070" y="2632840"/>
            <a:ext cx="2490952" cy="17342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cxnSp>
        <p:nvCxnSpPr>
          <p:cNvPr id="24" name="מחבר חץ ישר 23">
            <a:extLst>
              <a:ext uri="{FF2B5EF4-FFF2-40B4-BE49-F238E27FC236}">
                <a16:creationId xmlns:a16="http://schemas.microsoft.com/office/drawing/2014/main" id="{D7784675-F182-4A66-80DD-C8A07695E3A0}"/>
              </a:ext>
            </a:extLst>
          </p:cNvPr>
          <p:cNvCxnSpPr>
            <a:cxnSpLocks/>
          </p:cNvCxnSpPr>
          <p:nvPr/>
        </p:nvCxnSpPr>
        <p:spPr>
          <a:xfrm>
            <a:off x="5903180" y="3084897"/>
            <a:ext cx="1789890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כותרת 4">
            <a:extLst>
              <a:ext uri="{FF2B5EF4-FFF2-40B4-BE49-F238E27FC236}">
                <a16:creationId xmlns:a16="http://schemas.microsoft.com/office/drawing/2014/main" id="{88838A6B-641B-4C66-B33C-AF532B9C5BAE}"/>
              </a:ext>
            </a:extLst>
          </p:cNvPr>
          <p:cNvSpPr txBox="1">
            <a:spLocks/>
          </p:cNvSpPr>
          <p:nvPr/>
        </p:nvSpPr>
        <p:spPr>
          <a:xfrm>
            <a:off x="747789" y="179227"/>
            <a:ext cx="4450081" cy="94918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dirty="0">
                <a:latin typeface="Calibri" panose="020F0502020204030204" pitchFamily="34" charset="0"/>
                <a:cs typeface="Calibri" panose="020F0502020204030204" pitchFamily="34" charset="0"/>
              </a:rPr>
              <a:t>קב' 3 – איך אנחנו מקבלים אותו בהתחלה? </a:t>
            </a:r>
          </a:p>
        </p:txBody>
      </p:sp>
    </p:spTree>
    <p:extLst>
      <p:ext uri="{BB962C8B-B14F-4D97-AF65-F5344CB8AC3E}">
        <p14:creationId xmlns:p14="http://schemas.microsoft.com/office/powerpoint/2010/main" val="1179236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143C1659-E643-421C-929D-771186CA2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CD60426A-DE4E-4FF5-AD52-25F7DB9CB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4ACB657A-C403-4004-9123-3468456DC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210A3EA0-B0F6-4097-8AD0-7355AA8B6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2A5B99DC-1F2B-4E2C-A0A5-BD56B7B3BFE2}"/>
              </a:ext>
            </a:extLst>
          </p:cNvPr>
          <p:cNvSpPr txBox="1"/>
          <p:nvPr/>
        </p:nvSpPr>
        <p:spPr>
          <a:xfrm>
            <a:off x="1135117" y="756745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 dirty="0">
              <a:cs typeface="Arial"/>
            </a:endParaRP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0B619F0F-8BC6-4EEC-B361-9DD5D2AA9AA1}"/>
              </a:ext>
            </a:extLst>
          </p:cNvPr>
          <p:cNvSpPr txBox="1"/>
          <p:nvPr/>
        </p:nvSpPr>
        <p:spPr>
          <a:xfrm>
            <a:off x="8612221" y="4367047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 dirty="0">
              <a:cs typeface="Arial"/>
            </a:endParaRP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2ED8DA22-69A7-4449-839A-211B8D05A5C7}"/>
              </a:ext>
            </a:extLst>
          </p:cNvPr>
          <p:cNvSpPr txBox="1"/>
          <p:nvPr/>
        </p:nvSpPr>
        <p:spPr>
          <a:xfrm>
            <a:off x="8565933" y="756744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 dirty="0">
              <a:cs typeface="Arial"/>
            </a:endParaRP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8CF12BE0-E609-4CF8-96ED-0196C070AF33}"/>
              </a:ext>
            </a:extLst>
          </p:cNvPr>
          <p:cNvSpPr txBox="1"/>
          <p:nvPr/>
        </p:nvSpPr>
        <p:spPr>
          <a:xfrm>
            <a:off x="1126152" y="4384977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 dirty="0">
              <a:cs typeface="Arial"/>
            </a:endParaRPr>
          </a:p>
        </p:txBody>
      </p:sp>
      <p:cxnSp>
        <p:nvCxnSpPr>
          <p:cNvPr id="16" name="מחבר חץ ישר 15">
            <a:extLst>
              <a:ext uri="{FF2B5EF4-FFF2-40B4-BE49-F238E27FC236}">
                <a16:creationId xmlns:a16="http://schemas.microsoft.com/office/drawing/2014/main" id="{02F334DB-2C0B-4738-80AC-030D141E9725}"/>
              </a:ext>
            </a:extLst>
          </p:cNvPr>
          <p:cNvCxnSpPr/>
          <p:nvPr/>
        </p:nvCxnSpPr>
        <p:spPr>
          <a:xfrm>
            <a:off x="6478621" y="756744"/>
            <a:ext cx="1789890" cy="371665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>
            <a:extLst>
              <a:ext uri="{FF2B5EF4-FFF2-40B4-BE49-F238E27FC236}">
                <a16:creationId xmlns:a16="http://schemas.microsoft.com/office/drawing/2014/main" id="{23A7B942-E476-4056-920E-A81B2578C900}"/>
              </a:ext>
            </a:extLst>
          </p:cNvPr>
          <p:cNvCxnSpPr>
            <a:cxnSpLocks/>
          </p:cNvCxnSpPr>
          <p:nvPr/>
        </p:nvCxnSpPr>
        <p:spPr>
          <a:xfrm>
            <a:off x="6478621" y="5520055"/>
            <a:ext cx="1789890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>
            <a:extLst>
              <a:ext uri="{FF2B5EF4-FFF2-40B4-BE49-F238E27FC236}">
                <a16:creationId xmlns:a16="http://schemas.microsoft.com/office/drawing/2014/main" id="{4B37CF7E-8248-4786-AA3B-35378512EEBE}"/>
              </a:ext>
            </a:extLst>
          </p:cNvPr>
          <p:cNvCxnSpPr>
            <a:cxnSpLocks/>
          </p:cNvCxnSpPr>
          <p:nvPr/>
        </p:nvCxnSpPr>
        <p:spPr>
          <a:xfrm flipH="1" flipV="1">
            <a:off x="3923491" y="1623847"/>
            <a:ext cx="2169324" cy="867104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חץ ישר 20">
            <a:extLst>
              <a:ext uri="{FF2B5EF4-FFF2-40B4-BE49-F238E27FC236}">
                <a16:creationId xmlns:a16="http://schemas.microsoft.com/office/drawing/2014/main" id="{8B2777A5-70F7-436A-BEDF-CE6358BB33AB}"/>
              </a:ext>
            </a:extLst>
          </p:cNvPr>
          <p:cNvCxnSpPr>
            <a:cxnSpLocks/>
          </p:cNvCxnSpPr>
          <p:nvPr/>
        </p:nvCxnSpPr>
        <p:spPr>
          <a:xfrm flipH="1">
            <a:off x="3626069" y="3429000"/>
            <a:ext cx="1571801" cy="734438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8777B827-63F4-4AAC-9E91-0546C828477B}"/>
              </a:ext>
            </a:extLst>
          </p:cNvPr>
          <p:cNvSpPr txBox="1"/>
          <p:nvPr/>
        </p:nvSpPr>
        <p:spPr>
          <a:xfrm>
            <a:off x="7693070" y="2632840"/>
            <a:ext cx="24909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1" anchor="t">
            <a:spAutoFit/>
          </a:bodyPr>
          <a:lstStyle/>
          <a:p>
            <a:endParaRPr lang="he-IL" dirty="0"/>
          </a:p>
        </p:txBody>
      </p:sp>
      <p:cxnSp>
        <p:nvCxnSpPr>
          <p:cNvPr id="24" name="מחבר חץ ישר 23">
            <a:extLst>
              <a:ext uri="{FF2B5EF4-FFF2-40B4-BE49-F238E27FC236}">
                <a16:creationId xmlns:a16="http://schemas.microsoft.com/office/drawing/2014/main" id="{D7784675-F182-4A66-80DD-C8A07695E3A0}"/>
              </a:ext>
            </a:extLst>
          </p:cNvPr>
          <p:cNvCxnSpPr>
            <a:cxnSpLocks/>
          </p:cNvCxnSpPr>
          <p:nvPr/>
        </p:nvCxnSpPr>
        <p:spPr>
          <a:xfrm>
            <a:off x="5903180" y="3084897"/>
            <a:ext cx="1789890" cy="0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כותרת 4">
            <a:extLst>
              <a:ext uri="{FF2B5EF4-FFF2-40B4-BE49-F238E27FC236}">
                <a16:creationId xmlns:a16="http://schemas.microsoft.com/office/drawing/2014/main" id="{72D6B709-DEFA-4372-887A-A16C3561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495" y="90710"/>
            <a:ext cx="10504251" cy="501976"/>
          </a:xfrm>
        </p:spPr>
        <p:txBody>
          <a:bodyPr>
            <a:normAutofit fontScale="90000"/>
          </a:bodyPr>
          <a:lstStyle/>
          <a:p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קב' 4- דמות המרכזת הרצויה</a:t>
            </a:r>
          </a:p>
        </p:txBody>
      </p:sp>
    </p:spTree>
    <p:extLst>
      <p:ext uri="{BB962C8B-B14F-4D97-AF65-F5344CB8AC3E}">
        <p14:creationId xmlns:p14="http://schemas.microsoft.com/office/powerpoint/2010/main" val="557512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C65A267D-7755-4CA8-91A1-A74CBAD6CF4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e-IL" sz="8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e-IL" sz="8800" dirty="0">
                <a:latin typeface="Calibri" panose="020F0502020204030204" pitchFamily="34" charset="0"/>
                <a:cs typeface="Calibri" panose="020F0502020204030204" pitchFamily="34" charset="0"/>
              </a:rPr>
              <a:t>איך אנחנו מכשירים?</a:t>
            </a:r>
          </a:p>
        </p:txBody>
      </p:sp>
    </p:spTree>
    <p:extLst>
      <p:ext uri="{BB962C8B-B14F-4D97-AF65-F5344CB8AC3E}">
        <p14:creationId xmlns:p14="http://schemas.microsoft.com/office/powerpoint/2010/main" val="225188261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7c63fc50-b846-4fe1-9df7-e9ed0edcebe6" xsi:nil="true"/>
    <MigrationWizIdDocumentLibraryPermissions xmlns="7c63fc50-b846-4fe1-9df7-e9ed0edcebe6" xsi:nil="true"/>
    <MigrationWizIdSecurityGroups xmlns="7c63fc50-b846-4fe1-9df7-e9ed0edcebe6" xsi:nil="true"/>
    <MigrationWizIdPermissionLevels xmlns="7c63fc50-b846-4fe1-9df7-e9ed0edcebe6" xsi:nil="true"/>
    <MigrationWizId xmlns="7c63fc50-b846-4fe1-9df7-e9ed0edcebe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081552FFDB6049B1CA8D26F52A76B1" ma:contentTypeVersion="17" ma:contentTypeDescription="Create a new document." ma:contentTypeScope="" ma:versionID="02ba03e6fff59dee8cf7aa0e7b9e9e5a">
  <xsd:schema xmlns:xsd="http://www.w3.org/2001/XMLSchema" xmlns:xs="http://www.w3.org/2001/XMLSchema" xmlns:p="http://schemas.microsoft.com/office/2006/metadata/properties" xmlns:ns3="7c63fc50-b846-4fe1-9df7-e9ed0edcebe6" xmlns:ns4="8e618559-f081-4f47-8bc2-9e55a55213eb" targetNamespace="http://schemas.microsoft.com/office/2006/metadata/properties" ma:root="true" ma:fieldsID="a681c7b4e9bde1df0de6344d0b6e1c30" ns3:_="" ns4:_="">
    <xsd:import namespace="7c63fc50-b846-4fe1-9df7-e9ed0edcebe6"/>
    <xsd:import namespace="8e618559-f081-4f47-8bc2-9e55a55213eb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3fc50-b846-4fe1-9df7-e9ed0edcebe6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618559-f081-4f47-8bc2-9e55a55213e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05F653-6858-4C32-B393-B77F975D5998}">
  <ds:schemaRefs>
    <ds:schemaRef ds:uri="7c63fc50-b846-4fe1-9df7-e9ed0edcebe6"/>
    <ds:schemaRef ds:uri="8e618559-f081-4f47-8bc2-9e55a55213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FB3BB5F-3D0C-4DC2-AF75-404298B44CF8}">
  <ds:schemaRefs>
    <ds:schemaRef ds:uri="7c63fc50-b846-4fe1-9df7-e9ed0edcebe6"/>
    <ds:schemaRef ds:uri="8e618559-f081-4f47-8bc2-9e55a55213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C12326F-2FD0-4B00-A2E3-F1F6C0596F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124</Words>
  <Application>Microsoft Office PowerPoint</Application>
  <PresentationFormat>מסך רחב</PresentationFormat>
  <Paragraphs>29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ערכת נושא Office</vt:lpstr>
      <vt:lpstr>הכשרת מנהיגות חינוכית</vt:lpstr>
      <vt:lpstr>מה יהיה לנו היום?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קב' 4- דמות המרכזת הרצויה</vt:lpstr>
      <vt:lpstr>מצגת של PowerPoint‏</vt:lpstr>
      <vt:lpstr>שאלות לצאת איתן לדרך (ולהרצאה)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הכשרת מנהיגות חינוכית</dc:title>
  <dc:creator>דודו קרני</dc:creator>
  <cp:lastModifiedBy>דניאל ווישגרוצקי</cp:lastModifiedBy>
  <cp:revision>1</cp:revision>
  <dcterms:created xsi:type="dcterms:W3CDTF">2020-12-29T14:23:51Z</dcterms:created>
  <dcterms:modified xsi:type="dcterms:W3CDTF">2021-01-06T12:31:50Z</dcterms:modified>
</cp:coreProperties>
</file>