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 id="2147483684" r:id="rId2"/>
  </p:sldMasterIdLst>
  <p:sldIdLst>
    <p:sldId id="256" r:id="rId3"/>
    <p:sldId id="257" r:id="rId4"/>
    <p:sldId id="258" r:id="rId5"/>
    <p:sldId id="259" r:id="rId6"/>
    <p:sldId id="260" r:id="rId7"/>
    <p:sldId id="261" r:id="rId8"/>
    <p:sldId id="262" r:id="rId9"/>
    <p:sldId id="263"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מקטע ברירת מחדל" id="{638F1D89-A3B2-409A-BD53-8A54BCF9543C}">
          <p14:sldIdLst>
            <p14:sldId id="256"/>
            <p14:sldId id="257"/>
            <p14:sldId id="258"/>
            <p14:sldId id="259"/>
            <p14:sldId id="260"/>
            <p14:sldId id="261"/>
            <p14:sldId id="262"/>
            <p14:sldId id="26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4013" autoAdjust="0"/>
    <p:restoredTop sz="94660"/>
  </p:normalViewPr>
  <p:slideViewPr>
    <p:cSldViewPr snapToGrid="0">
      <p:cViewPr varScale="1">
        <p:scale>
          <a:sx n="72" d="100"/>
          <a:sy n="72"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2359333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4210997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he-IL"/>
              <a:t>לחץ כדי לערוך סגנון כותרת של תבנית בסיס</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77398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a:xfrm>
            <a:off x="2416500" y="329307"/>
            <a:ext cx="4973915" cy="309201"/>
          </a:xfrm>
        </p:spPr>
        <p:txBody>
          <a:bodyPr/>
          <a:lstStyle/>
          <a:p>
            <a:endParaRPr lang="he-IL"/>
          </a:p>
        </p:txBody>
      </p:sp>
      <p:sp>
        <p:nvSpPr>
          <p:cNvPr id="6" name="Slide Number Placeholder 5"/>
          <p:cNvSpPr>
            <a:spLocks noGrp="1"/>
          </p:cNvSpPr>
          <p:nvPr>
            <p:ph type="sldNum" sz="quarter" idx="12"/>
          </p:nvPr>
        </p:nvSpPr>
        <p:spPr>
          <a:xfrm>
            <a:off x="1437664" y="798973"/>
            <a:ext cx="811019" cy="503578"/>
          </a:xfrm>
        </p:spPr>
        <p:txBody>
          <a:bodyPr/>
          <a:lstStyle/>
          <a:p>
            <a:fld id="{4BF0197D-C2D9-49F3-A37D-7D914D0DB84A}" type="slidenum">
              <a:rPr lang="he-IL" smtClean="0"/>
              <a:t>‹#›</a:t>
            </a:fld>
            <a:endParaRPr lang="he-IL"/>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5153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ncho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F0197D-C2D9-49F3-A37D-7D914D0DB84A}" type="slidenum">
              <a:rPr lang="he-IL" smtClean="0"/>
              <a:t>‹#›</a:t>
            </a:fld>
            <a:endParaRPr lang="he-IL"/>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869808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F0197D-C2D9-49F3-A37D-7D914D0DB84A}" type="slidenum">
              <a:rPr lang="he-IL" smtClean="0"/>
              <a:t>‹#›</a:t>
            </a:fld>
            <a:endParaRPr lang="he-IL"/>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565359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BF0197D-C2D9-49F3-A37D-7D914D0DB84A}" type="slidenum">
              <a:rPr lang="he-IL" smtClean="0"/>
              <a:t>‹#›</a:t>
            </a:fld>
            <a:endParaRPr lang="he-IL"/>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19992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1447191" y="2824269"/>
            <a:ext cx="4645152" cy="264445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412362" y="2821491"/>
            <a:ext cx="4645152" cy="2637371"/>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4BF0197D-C2D9-49F3-A37D-7D914D0DB84A}" type="slidenum">
              <a:rPr lang="he-IL" smtClean="0"/>
              <a:t>‹#›</a:t>
            </a:fld>
            <a:endParaRPr lang="he-IL"/>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445829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4BF0197D-C2D9-49F3-A37D-7D914D0DB84A}" type="slidenum">
              <a:rPr lang="he-IL" smtClean="0"/>
              <a:t>‹#›</a:t>
            </a:fld>
            <a:endParaRPr lang="he-IL"/>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98281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308327492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BF0197D-C2D9-49F3-A37D-7D914D0DB84A}" type="slidenum">
              <a:rPr lang="he-IL" smtClean="0"/>
              <a:t>‹#›</a:t>
            </a:fld>
            <a:endParaRPr lang="he-IL"/>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12743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37789495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D7438AA3-458B-48C3-A07A-23876C6209AE}" type="datetimeFigureOut">
              <a:rPr lang="he-IL" smtClean="0"/>
              <a:t>ד'/תשרי/תשפ"א</a:t>
            </a:fld>
            <a:endParaRPr lang="he-IL"/>
          </a:p>
        </p:txBody>
      </p:sp>
      <p:sp>
        <p:nvSpPr>
          <p:cNvPr id="6" name="Footer Placeholder 5"/>
          <p:cNvSpPr>
            <a:spLocks noGrp="1"/>
          </p:cNvSpPr>
          <p:nvPr>
            <p:ph type="ftr" sz="quarter" idx="11"/>
          </p:nvPr>
        </p:nvSpPr>
        <p:spPr>
          <a:xfrm>
            <a:off x="1447382" y="318640"/>
            <a:ext cx="5541004" cy="320931"/>
          </a:xfrm>
        </p:spPr>
        <p:txBody>
          <a:bodyPr/>
          <a:lstStyle/>
          <a:p>
            <a:endParaRPr lang="he-IL"/>
          </a:p>
        </p:txBody>
      </p:sp>
      <p:sp>
        <p:nvSpPr>
          <p:cNvPr id="7" name="Slide Number Placeholder 6"/>
          <p:cNvSpPr>
            <a:spLocks noGrp="1"/>
          </p:cNvSpPr>
          <p:nvPr>
            <p:ph type="sldNum" sz="quarter" idx="12"/>
          </p:nvPr>
        </p:nvSpPr>
        <p:spPr/>
        <p:txBody>
          <a:bodyPr/>
          <a:lstStyle/>
          <a:p>
            <a:fld id="{4BF0197D-C2D9-49F3-A37D-7D914D0DB84A}" type="slidenum">
              <a:rPr lang="he-IL" smtClean="0"/>
              <a:t>‹#›</a:t>
            </a:fld>
            <a:endParaRPr lang="he-IL"/>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45728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F0197D-C2D9-49F3-A37D-7D914D0DB84A}" type="slidenum">
              <a:rPr lang="he-IL" smtClean="0"/>
              <a:t>‹#›</a:t>
            </a:fld>
            <a:endParaRPr lang="he-IL"/>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00628788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F0197D-C2D9-49F3-A37D-7D914D0DB84A}" type="slidenum">
              <a:rPr lang="he-IL" smtClean="0"/>
              <a:t>‹#›</a:t>
            </a:fld>
            <a:endParaRPr lang="he-IL"/>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76571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Date Placeholder 3"/>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2727687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245659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השוואה">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Content Placeholder 3"/>
          <p:cNvSpPr>
            <a:spLocks noGrp="1"/>
          </p:cNvSpPr>
          <p:nvPr>
            <p:ph sz="half" idx="2"/>
          </p:nvPr>
        </p:nvSpPr>
        <p:spPr>
          <a:xfrm>
            <a:off x="845127" y="2507550"/>
            <a:ext cx="5156200" cy="36805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Content Placeholder 5"/>
          <p:cNvSpPr>
            <a:spLocks noGrp="1"/>
          </p:cNvSpPr>
          <p:nvPr>
            <p:ph sz="quarter" idx="4"/>
          </p:nvPr>
        </p:nvSpPr>
        <p:spPr>
          <a:xfrm>
            <a:off x="6172200" y="2507550"/>
            <a:ext cx="5181601" cy="36805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a:p>
        </p:txBody>
      </p:sp>
      <p:sp>
        <p:nvSpPr>
          <p:cNvPr id="7" name="Date Placeholder 6"/>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4BF0197D-C2D9-49F3-A37D-7D914D0DB84A}" type="slidenum">
              <a:rPr lang="he-IL" smtClean="0"/>
              <a:t>‹#›</a:t>
            </a:fld>
            <a:endParaRPr lang="he-IL"/>
          </a:p>
        </p:txBody>
      </p:sp>
      <p:sp>
        <p:nvSpPr>
          <p:cNvPr id="10" name="Title 9"/>
          <p:cNvSpPr>
            <a:spLocks noGrp="1"/>
          </p:cNvSpPr>
          <p:nvPr>
            <p:ph type="title"/>
          </p:nvPr>
        </p:nvSpPr>
        <p:spPr/>
        <p:txBody>
          <a:bodyPr/>
          <a:lstStyle/>
          <a:p>
            <a:r>
              <a:rPr lang="he-IL"/>
              <a:t>לחץ כדי לערוך סגנון כותרת של תבנית בסיס</a:t>
            </a:r>
            <a:endParaRPr lang="en-US" dirty="0"/>
          </a:p>
        </p:txBody>
      </p:sp>
    </p:spTree>
    <p:extLst>
      <p:ext uri="{BB962C8B-B14F-4D97-AF65-F5344CB8AC3E}">
        <p14:creationId xmlns:p14="http://schemas.microsoft.com/office/powerpoint/2010/main" val="216004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כותרת בלבד">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4BF0197D-C2D9-49F3-A37D-7D914D0DB84A}" type="slidenum">
              <a:rPr lang="he-IL" smtClean="0"/>
              <a:t>‹#›</a:t>
            </a:fld>
            <a:endParaRPr lang="he-IL"/>
          </a:p>
        </p:txBody>
      </p:sp>
      <p:sp>
        <p:nvSpPr>
          <p:cNvPr id="6" name="Title 5"/>
          <p:cNvSpPr>
            <a:spLocks noGrp="1"/>
          </p:cNvSpPr>
          <p:nvPr>
            <p:ph type="title"/>
          </p:nvPr>
        </p:nvSpPr>
        <p:spPr/>
        <p:txBody>
          <a:bodyPr/>
          <a:lstStyle/>
          <a:p>
            <a:r>
              <a:rPr lang="he-IL"/>
              <a:t>לחץ כדי לערוך סגנון כותרת של תבנית בסיס</a:t>
            </a:r>
            <a:endParaRPr lang="en-US"/>
          </a:p>
        </p:txBody>
      </p:sp>
    </p:spTree>
    <p:extLst>
      <p:ext uri="{BB962C8B-B14F-4D97-AF65-F5344CB8AC3E}">
        <p14:creationId xmlns:p14="http://schemas.microsoft.com/office/powerpoint/2010/main" val="2754227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35619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1838459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he-IL"/>
              <a:t>לחץ כדי לערוך סגנון כותרת של תבנית בסיס</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Date Placeholder 4"/>
          <p:cNvSpPr>
            <a:spLocks noGrp="1"/>
          </p:cNvSpPr>
          <p:nvPr>
            <p:ph type="dt" sz="half" idx="10"/>
          </p:nvPr>
        </p:nvSpPr>
        <p:spPr/>
        <p:txBody>
          <a:bodyPr/>
          <a:lstStyle/>
          <a:p>
            <a:fld id="{D7438AA3-458B-48C3-A07A-23876C6209AE}" type="datetimeFigureOut">
              <a:rPr lang="he-IL" smtClean="0"/>
              <a:t>ד'/תשרי/תשפ"א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4BF0197D-C2D9-49F3-A37D-7D914D0DB84A}" type="slidenum">
              <a:rPr lang="he-IL" smtClean="0"/>
              <a:t>‹#›</a:t>
            </a:fld>
            <a:endParaRPr lang="he-IL"/>
          </a:p>
        </p:txBody>
      </p:sp>
    </p:spTree>
    <p:extLst>
      <p:ext uri="{BB962C8B-B14F-4D97-AF65-F5344CB8AC3E}">
        <p14:creationId xmlns:p14="http://schemas.microsoft.com/office/powerpoint/2010/main" val="3241876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D7438AA3-458B-48C3-A07A-23876C6209AE}" type="datetimeFigureOut">
              <a:rPr lang="he-IL" smtClean="0"/>
              <a:t>ד'/תשרי/תשפ"א</a:t>
            </a:fld>
            <a:endParaRPr lang="he-I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he-IL"/>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4BF0197D-C2D9-49F3-A37D-7D914D0DB84A}" type="slidenum">
              <a:rPr lang="he-IL" smtClean="0"/>
              <a:t>‹#›</a:t>
            </a:fld>
            <a:endParaRPr lang="he-IL"/>
          </a:p>
        </p:txBody>
      </p:sp>
    </p:spTree>
    <p:extLst>
      <p:ext uri="{BB962C8B-B14F-4D97-AF65-F5344CB8AC3E}">
        <p14:creationId xmlns:p14="http://schemas.microsoft.com/office/powerpoint/2010/main" val="325027509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r" defTabSz="914400" rtl="1"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D7438AA3-458B-48C3-A07A-23876C6209AE}" type="datetimeFigureOut">
              <a:rPr lang="he-IL" smtClean="0"/>
              <a:t>ד'/תשרי/תשפ"א</a:t>
            </a:fld>
            <a:endParaRPr lang="he-IL"/>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4BF0197D-C2D9-49F3-A37D-7D914D0DB84A}" type="slidenum">
              <a:rPr lang="he-IL" smtClean="0"/>
              <a:t>‹#›</a:t>
            </a:fld>
            <a:endParaRPr lang="he-IL"/>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6682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04E7E120-197B-4E2A-BFC0-E7E2E10F3664}"/>
              </a:ext>
            </a:extLst>
          </p:cNvPr>
          <p:cNvSpPr txBox="1"/>
          <p:nvPr/>
        </p:nvSpPr>
        <p:spPr>
          <a:xfrm>
            <a:off x="2942706" y="2097248"/>
            <a:ext cx="6849687" cy="1323439"/>
          </a:xfrm>
          <a:prstGeom prst="rect">
            <a:avLst/>
          </a:prstGeom>
          <a:noFill/>
        </p:spPr>
        <p:txBody>
          <a:bodyPr wrap="square" rtlCol="1">
            <a:spAutoFit/>
          </a:bodyPr>
          <a:lstStyle/>
          <a:p>
            <a:pPr algn="r" rtl="1"/>
            <a:r>
              <a:rPr lang="he-IL" sz="8000" dirty="0"/>
              <a:t>הכנת עפיפונים </a:t>
            </a:r>
          </a:p>
        </p:txBody>
      </p:sp>
    </p:spTree>
    <p:extLst>
      <p:ext uri="{BB962C8B-B14F-4D97-AF65-F5344CB8AC3E}">
        <p14:creationId xmlns:p14="http://schemas.microsoft.com/office/powerpoint/2010/main" val="1315657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תמונה 4">
            <a:extLst>
              <a:ext uri="{FF2B5EF4-FFF2-40B4-BE49-F238E27FC236}">
                <a16:creationId xmlns:a16="http://schemas.microsoft.com/office/drawing/2014/main" id="{6281ED10-AF70-4464-B380-75BDE87CA5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511" y="475861"/>
            <a:ext cx="4087437" cy="5990253"/>
          </a:xfrm>
          <a:prstGeom prst="rect">
            <a:avLst/>
          </a:prstGeom>
        </p:spPr>
      </p:pic>
      <p:sp>
        <p:nvSpPr>
          <p:cNvPr id="11" name="תיבת טקסט 10">
            <a:extLst>
              <a:ext uri="{FF2B5EF4-FFF2-40B4-BE49-F238E27FC236}">
                <a16:creationId xmlns:a16="http://schemas.microsoft.com/office/drawing/2014/main" id="{F949CF77-4216-4024-9E12-E5A0E4E912A0}"/>
              </a:ext>
            </a:extLst>
          </p:cNvPr>
          <p:cNvSpPr txBox="1"/>
          <p:nvPr/>
        </p:nvSpPr>
        <p:spPr>
          <a:xfrm>
            <a:off x="7759959" y="680373"/>
            <a:ext cx="4432041" cy="2677656"/>
          </a:xfrm>
          <a:prstGeom prst="rect">
            <a:avLst/>
          </a:prstGeom>
          <a:noFill/>
        </p:spPr>
        <p:txBody>
          <a:bodyPr wrap="square" rtlCol="1">
            <a:spAutoFit/>
          </a:bodyPr>
          <a:lstStyle/>
          <a:p>
            <a:pPr algn="r" rtl="1"/>
            <a:r>
              <a:rPr lang="he-IL" sz="2400" dirty="0"/>
              <a:t>ציוד:</a:t>
            </a:r>
          </a:p>
          <a:p>
            <a:pPr marL="285750" indent="-285750" algn="r" rtl="1">
              <a:buFont typeface="Arial" panose="020B0604020202020204" pitchFamily="34" charset="0"/>
              <a:buChar char="•"/>
            </a:pPr>
            <a:r>
              <a:rPr lang="he-IL" sz="2400" dirty="0"/>
              <a:t>בריסטול גדול\ נייר עטיפה</a:t>
            </a:r>
          </a:p>
          <a:p>
            <a:pPr marL="285750" indent="-285750" algn="r" rtl="1">
              <a:buFont typeface="Arial" panose="020B0604020202020204" pitchFamily="34" charset="0"/>
              <a:buChar char="•"/>
            </a:pPr>
            <a:r>
              <a:rPr lang="he-IL" sz="2400" dirty="0"/>
              <a:t>שלושה שיפודי עץ </a:t>
            </a:r>
          </a:p>
          <a:p>
            <a:pPr marL="285750" indent="-285750" algn="r" rtl="1">
              <a:buFont typeface="Arial" panose="020B0604020202020204" pitchFamily="34" charset="0"/>
              <a:buChar char="•"/>
            </a:pPr>
            <a:r>
              <a:rPr lang="he-IL" sz="2400" dirty="0"/>
              <a:t>טבעת קטנה של מחזיק מפתחות</a:t>
            </a:r>
          </a:p>
          <a:p>
            <a:pPr marL="285750" indent="-285750" algn="r" rtl="1">
              <a:buFont typeface="Arial" panose="020B0604020202020204" pitchFamily="34" charset="0"/>
              <a:buChar char="•"/>
            </a:pPr>
            <a:r>
              <a:rPr lang="he-IL" sz="2400" dirty="0"/>
              <a:t>דבק פלסטיק/ סלוטייפ</a:t>
            </a:r>
          </a:p>
          <a:p>
            <a:pPr marL="285750" indent="-285750" algn="r" rtl="1">
              <a:buFont typeface="Arial" panose="020B0604020202020204" pitchFamily="34" charset="0"/>
              <a:buChar char="•"/>
            </a:pPr>
            <a:r>
              <a:rPr lang="he-IL" sz="2400" dirty="0"/>
              <a:t>מספריים</a:t>
            </a:r>
          </a:p>
          <a:p>
            <a:pPr marL="285750" indent="-285750" algn="r" rtl="1">
              <a:buFont typeface="Arial" panose="020B0604020202020204" pitchFamily="34" charset="0"/>
              <a:buChar char="•"/>
            </a:pPr>
            <a:r>
              <a:rPr lang="he-IL" sz="2400" dirty="0"/>
              <a:t>חוט </a:t>
            </a:r>
          </a:p>
        </p:txBody>
      </p:sp>
    </p:spTree>
    <p:extLst>
      <p:ext uri="{BB962C8B-B14F-4D97-AF65-F5344CB8AC3E}">
        <p14:creationId xmlns:p14="http://schemas.microsoft.com/office/powerpoint/2010/main" val="15191165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תיבת טקסט 3">
            <a:extLst>
              <a:ext uri="{FF2B5EF4-FFF2-40B4-BE49-F238E27FC236}">
                <a16:creationId xmlns:a16="http://schemas.microsoft.com/office/drawing/2014/main" id="{A790886B-C1ED-4A2F-B732-BC6EE508E4E4}"/>
              </a:ext>
            </a:extLst>
          </p:cNvPr>
          <p:cNvSpPr txBox="1"/>
          <p:nvPr/>
        </p:nvSpPr>
        <p:spPr>
          <a:xfrm>
            <a:off x="5392704" y="2220686"/>
            <a:ext cx="6750143" cy="1200329"/>
          </a:xfrm>
          <a:prstGeom prst="rect">
            <a:avLst/>
          </a:prstGeom>
          <a:noFill/>
        </p:spPr>
        <p:txBody>
          <a:bodyPr wrap="square" rtlCol="1">
            <a:spAutoFit/>
          </a:bodyPr>
          <a:lstStyle/>
          <a:p>
            <a:pPr algn="r" rtl="1"/>
            <a:r>
              <a:rPr lang="he-IL" sz="2400" dirty="0"/>
              <a:t>מחברים את קצותיהם של שני שיפודים בעזרת חוט או דבק סלוטייפ כדי ליצור מקל ארוך יותר ומחזקים על הקשירה עם דבק פלסטי</a:t>
            </a:r>
          </a:p>
        </p:txBody>
      </p:sp>
      <p:pic>
        <p:nvPicPr>
          <p:cNvPr id="6" name="תמונה 5">
            <a:extLst>
              <a:ext uri="{FF2B5EF4-FFF2-40B4-BE49-F238E27FC236}">
                <a16:creationId xmlns:a16="http://schemas.microsoft.com/office/drawing/2014/main" id="{18BA51FE-8F73-4608-BE4C-DCFCE8A162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779" y="337716"/>
            <a:ext cx="4636926" cy="6182568"/>
          </a:xfrm>
          <a:prstGeom prst="rect">
            <a:avLst/>
          </a:prstGeom>
        </p:spPr>
      </p:pic>
    </p:spTree>
    <p:extLst>
      <p:ext uri="{BB962C8B-B14F-4D97-AF65-F5344CB8AC3E}">
        <p14:creationId xmlns:p14="http://schemas.microsoft.com/office/powerpoint/2010/main" val="2182060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76A2CEA3-7FFA-4102-ABD9-A65DCAAD2C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755" y="331496"/>
            <a:ext cx="4646256" cy="6195008"/>
          </a:xfrm>
          <a:prstGeom prst="rect">
            <a:avLst/>
          </a:prstGeom>
        </p:spPr>
      </p:pic>
      <p:sp>
        <p:nvSpPr>
          <p:cNvPr id="4" name="תיבת טקסט 3">
            <a:extLst>
              <a:ext uri="{FF2B5EF4-FFF2-40B4-BE49-F238E27FC236}">
                <a16:creationId xmlns:a16="http://schemas.microsoft.com/office/drawing/2014/main" id="{9F4F8946-F5D6-4089-8996-8A1413FD9011}"/>
              </a:ext>
            </a:extLst>
          </p:cNvPr>
          <p:cNvSpPr txBox="1"/>
          <p:nvPr/>
        </p:nvSpPr>
        <p:spPr>
          <a:xfrm>
            <a:off x="7669763" y="2228671"/>
            <a:ext cx="4189446" cy="1569660"/>
          </a:xfrm>
          <a:prstGeom prst="rect">
            <a:avLst/>
          </a:prstGeom>
          <a:noFill/>
        </p:spPr>
        <p:txBody>
          <a:bodyPr wrap="square" rtlCol="1">
            <a:spAutoFit/>
          </a:bodyPr>
          <a:lstStyle/>
          <a:p>
            <a:pPr algn="r" rtl="1"/>
            <a:r>
              <a:rPr lang="he-IL" sz="2400" dirty="0"/>
              <a:t>מניחים את השיפוד השלישי על החיבור של שני השיפודים בהצלבה ומחזקים על הקשירה עם דבק פלסטי</a:t>
            </a:r>
          </a:p>
        </p:txBody>
      </p:sp>
    </p:spTree>
    <p:extLst>
      <p:ext uri="{BB962C8B-B14F-4D97-AF65-F5344CB8AC3E}">
        <p14:creationId xmlns:p14="http://schemas.microsoft.com/office/powerpoint/2010/main" val="17109749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2245944B-39AC-4C7E-8404-B49C26599F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373" y="522514"/>
            <a:ext cx="4359728" cy="5812971"/>
          </a:xfrm>
          <a:prstGeom prst="rect">
            <a:avLst/>
          </a:prstGeom>
        </p:spPr>
      </p:pic>
      <p:sp>
        <p:nvSpPr>
          <p:cNvPr id="5" name="תיבת טקסט 4">
            <a:extLst>
              <a:ext uri="{FF2B5EF4-FFF2-40B4-BE49-F238E27FC236}">
                <a16:creationId xmlns:a16="http://schemas.microsoft.com/office/drawing/2014/main" id="{718E8C94-8AF3-4975-A1A2-FCD6541C901E}"/>
              </a:ext>
            </a:extLst>
          </p:cNvPr>
          <p:cNvSpPr txBox="1"/>
          <p:nvPr/>
        </p:nvSpPr>
        <p:spPr>
          <a:xfrm>
            <a:off x="6094446" y="2034274"/>
            <a:ext cx="6097554" cy="1200329"/>
          </a:xfrm>
          <a:prstGeom prst="rect">
            <a:avLst/>
          </a:prstGeom>
          <a:noFill/>
        </p:spPr>
        <p:txBody>
          <a:bodyPr wrap="square">
            <a:spAutoFit/>
          </a:bodyPr>
          <a:lstStyle/>
          <a:p>
            <a:pPr algn="r" rtl="1"/>
            <a:r>
              <a:rPr lang="he-IL" sz="2400" dirty="0"/>
              <a:t>מורחים דבק פלסטי לאורך המקלות ומניחים על הבריסטול, ניתן לחזק את ההדבקה בכמה רצועות של נייר סלוטייפ.</a:t>
            </a:r>
          </a:p>
        </p:txBody>
      </p:sp>
    </p:spTree>
    <p:extLst>
      <p:ext uri="{BB962C8B-B14F-4D97-AF65-F5344CB8AC3E}">
        <p14:creationId xmlns:p14="http://schemas.microsoft.com/office/powerpoint/2010/main" val="1183201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6F231026-AC94-4B7F-911A-DDE2D9D687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720" y="377890"/>
            <a:ext cx="4576665" cy="6102220"/>
          </a:xfrm>
          <a:prstGeom prst="rect">
            <a:avLst/>
          </a:prstGeom>
        </p:spPr>
      </p:pic>
      <p:sp>
        <p:nvSpPr>
          <p:cNvPr id="5" name="תיבת טקסט 4">
            <a:extLst>
              <a:ext uri="{FF2B5EF4-FFF2-40B4-BE49-F238E27FC236}">
                <a16:creationId xmlns:a16="http://schemas.microsoft.com/office/drawing/2014/main" id="{FC111C98-0411-4FF4-881C-8E6EEFE3D91E}"/>
              </a:ext>
            </a:extLst>
          </p:cNvPr>
          <p:cNvSpPr txBox="1"/>
          <p:nvPr/>
        </p:nvSpPr>
        <p:spPr>
          <a:xfrm>
            <a:off x="6094446" y="2228671"/>
            <a:ext cx="6097554" cy="1200329"/>
          </a:xfrm>
          <a:prstGeom prst="rect">
            <a:avLst/>
          </a:prstGeom>
          <a:noFill/>
        </p:spPr>
        <p:txBody>
          <a:bodyPr wrap="square">
            <a:spAutoFit/>
          </a:bodyPr>
          <a:lstStyle/>
          <a:p>
            <a:pPr algn="r" rtl="1"/>
            <a:r>
              <a:rPr lang="he-IL" sz="2400" dirty="0"/>
              <a:t>מציירים קווים אלכסוניים מקצה מוט אחד לשני כך שתתקבל צורת דלתון. וגוזרים את צורת הדלתון בדייקנות.</a:t>
            </a:r>
          </a:p>
        </p:txBody>
      </p:sp>
    </p:spTree>
    <p:extLst>
      <p:ext uri="{BB962C8B-B14F-4D97-AF65-F5344CB8AC3E}">
        <p14:creationId xmlns:p14="http://schemas.microsoft.com/office/powerpoint/2010/main" val="1741860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תיבת טקסט 2">
            <a:extLst>
              <a:ext uri="{FF2B5EF4-FFF2-40B4-BE49-F238E27FC236}">
                <a16:creationId xmlns:a16="http://schemas.microsoft.com/office/drawing/2014/main" id="{CB5A7890-A959-4361-968B-8E6B41EDE6DC}"/>
              </a:ext>
            </a:extLst>
          </p:cNvPr>
          <p:cNvSpPr txBox="1"/>
          <p:nvPr/>
        </p:nvSpPr>
        <p:spPr>
          <a:xfrm>
            <a:off x="4977493" y="982176"/>
            <a:ext cx="7089320" cy="4893647"/>
          </a:xfrm>
          <a:prstGeom prst="rect">
            <a:avLst/>
          </a:prstGeom>
          <a:noFill/>
        </p:spPr>
        <p:txBody>
          <a:bodyPr wrap="square">
            <a:spAutoFit/>
          </a:bodyPr>
          <a:lstStyle/>
          <a:p>
            <a:pPr algn="r" rtl="1"/>
            <a:r>
              <a:rPr lang="he-IL" sz="2400" dirty="0"/>
              <a:t>עם החוט קושרים על השיפודים ומדביקים את הקשירה בעזרת דבק פלסטי כדי לחזק את הקשירה או בעזרת מחט, מנקבים שני חורים בנייר לאורך המקל האנכי. </a:t>
            </a:r>
          </a:p>
          <a:p>
            <a:pPr algn="r" rtl="1"/>
            <a:r>
              <a:rPr lang="he-IL" sz="2400" dirty="0"/>
              <a:t>חור אחד בראש העפיפון והחור השני כ-20 סנטימטר מהקצה התחתון של הדלתון. </a:t>
            </a:r>
          </a:p>
          <a:p>
            <a:pPr algn="r" rtl="1"/>
            <a:r>
              <a:rPr lang="he-IL" sz="2400" dirty="0"/>
              <a:t>חותכים חוט באורך של 45 ס”מ וחוט נוסף באורך של 52 ס”מ, משחילים את קצה החוט הקצר בצדו המקושט של העפיפון, דרך החור שבפינה העליונה (בראש העפיפון) וקושרים אותו היטב אל המקל האנכי. </a:t>
            </a:r>
          </a:p>
          <a:p>
            <a:pPr algn="r" rtl="1"/>
            <a:endParaRPr lang="he-IL" sz="2400" dirty="0"/>
          </a:p>
          <a:p>
            <a:pPr algn="r" rtl="1"/>
            <a:r>
              <a:rPr lang="he-IL" sz="2400" dirty="0"/>
              <a:t>כעת, לוקחים את קצה החוט הארוך, משחילים אותו דרך החור השני (הנמצא כ-20 סנטימטר מהפינה התחתונה) מהצד הצבעוני כלפי מעלה, וקשורים אל המקל האנכי.</a:t>
            </a:r>
          </a:p>
        </p:txBody>
      </p:sp>
      <p:pic>
        <p:nvPicPr>
          <p:cNvPr id="5" name="תמונה 4">
            <a:extLst>
              <a:ext uri="{FF2B5EF4-FFF2-40B4-BE49-F238E27FC236}">
                <a16:creationId xmlns:a16="http://schemas.microsoft.com/office/drawing/2014/main" id="{679563D5-A3C1-42FD-ABDE-84057BD45B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834" y="363894"/>
            <a:ext cx="4597659" cy="6130212"/>
          </a:xfrm>
          <a:prstGeom prst="rect">
            <a:avLst/>
          </a:prstGeom>
        </p:spPr>
      </p:pic>
    </p:spTree>
    <p:extLst>
      <p:ext uri="{BB962C8B-B14F-4D97-AF65-F5344CB8AC3E}">
        <p14:creationId xmlns:p14="http://schemas.microsoft.com/office/powerpoint/2010/main" val="1102782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1EDA848A-E6AF-4734-A2A9-6B360FE633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515" y="287953"/>
            <a:ext cx="4711570" cy="6282093"/>
          </a:xfrm>
          <a:prstGeom prst="rect">
            <a:avLst/>
          </a:prstGeom>
        </p:spPr>
      </p:pic>
      <p:sp>
        <p:nvSpPr>
          <p:cNvPr id="4" name="תיבת טקסט 3">
            <a:extLst>
              <a:ext uri="{FF2B5EF4-FFF2-40B4-BE49-F238E27FC236}">
                <a16:creationId xmlns:a16="http://schemas.microsoft.com/office/drawing/2014/main" id="{0517E2EF-617C-454E-A52F-64C9D2572721}"/>
              </a:ext>
            </a:extLst>
          </p:cNvPr>
          <p:cNvSpPr txBox="1"/>
          <p:nvPr/>
        </p:nvSpPr>
        <p:spPr>
          <a:xfrm>
            <a:off x="5486400" y="2374067"/>
            <a:ext cx="6587411" cy="1200329"/>
          </a:xfrm>
          <a:prstGeom prst="rect">
            <a:avLst/>
          </a:prstGeom>
          <a:noFill/>
        </p:spPr>
        <p:txBody>
          <a:bodyPr wrap="square" rtlCol="1">
            <a:spAutoFit/>
          </a:bodyPr>
          <a:lstStyle/>
          <a:p>
            <a:pPr algn="r" rtl="1"/>
            <a:r>
              <a:rPr lang="he-IL" sz="2400" dirty="0"/>
              <a:t>משחילים את הטבעת בהצטלבות של שני החוטים, </a:t>
            </a:r>
            <a:br>
              <a:rPr lang="en-US" sz="2400" dirty="0"/>
            </a:br>
            <a:r>
              <a:rPr lang="he-IL" sz="2400" dirty="0"/>
              <a:t>ועכשיו ניתן להכין זנב לעפיפון ולחבק לו חוט ארוך ולצאת להעיף</a:t>
            </a:r>
          </a:p>
        </p:txBody>
      </p:sp>
    </p:spTree>
    <p:extLst>
      <p:ext uri="{BB962C8B-B14F-4D97-AF65-F5344CB8AC3E}">
        <p14:creationId xmlns:p14="http://schemas.microsoft.com/office/powerpoint/2010/main" val="1826124175"/>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גלריה">
  <a:themeElements>
    <a:clrScheme name="גלריה">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גלריה">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גלריה">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TM02900720[[fn=אינטגרל]]</Template>
  <TotalTime>58</TotalTime>
  <Words>230</Words>
  <Application>Microsoft Office PowerPoint</Application>
  <PresentationFormat>מסך רחב</PresentationFormat>
  <Paragraphs>18</Paragraphs>
  <Slides>8</Slides>
  <Notes>0</Notes>
  <HiddenSlides>0</HiddenSlides>
  <MMClips>0</MMClips>
  <ScaleCrop>false</ScaleCrop>
  <HeadingPairs>
    <vt:vector size="6" baseType="variant">
      <vt:variant>
        <vt:lpstr>גופנים בשימוש</vt:lpstr>
      </vt:variant>
      <vt:variant>
        <vt:i4>5</vt:i4>
      </vt:variant>
      <vt:variant>
        <vt:lpstr>ערכת נושא</vt:lpstr>
      </vt:variant>
      <vt:variant>
        <vt:i4>2</vt:i4>
      </vt:variant>
      <vt:variant>
        <vt:lpstr>כותרות שקופיות</vt:lpstr>
      </vt:variant>
      <vt:variant>
        <vt:i4>8</vt:i4>
      </vt:variant>
    </vt:vector>
  </HeadingPairs>
  <TitlesOfParts>
    <vt:vector size="15" baseType="lpstr">
      <vt:lpstr>Arial</vt:lpstr>
      <vt:lpstr>Calibri</vt:lpstr>
      <vt:lpstr>Calibri Light</vt:lpstr>
      <vt:lpstr>Gill Sans MT</vt:lpstr>
      <vt:lpstr>Wingdings 2</vt:lpstr>
      <vt:lpstr>HDOfficeLightV0</vt:lpstr>
      <vt:lpstr>גלריה</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נוי לייזרוביץ</dc:creator>
  <cp:lastModifiedBy>Yael</cp:lastModifiedBy>
  <cp:revision>6</cp:revision>
  <dcterms:created xsi:type="dcterms:W3CDTF">2020-09-15T10:31:11Z</dcterms:created>
  <dcterms:modified xsi:type="dcterms:W3CDTF">2020-09-22T06:34:11Z</dcterms:modified>
</cp:coreProperties>
</file>