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1" r:id="rId8"/>
    <p:sldId id="262" r:id="rId9"/>
    <p:sldId id="269" r:id="rId10"/>
    <p:sldId id="263" r:id="rId11"/>
    <p:sldId id="270" r:id="rId12"/>
    <p:sldId id="264" r:id="rId13"/>
    <p:sldId id="265" r:id="rId14"/>
    <p:sldId id="266" r:id="rId15"/>
    <p:sldId id="267" r:id="rId16"/>
    <p:sldId id="271" r:id="rId17"/>
    <p:sldId id="273" r:id="rId18"/>
    <p:sldId id="272" r:id="rId19"/>
    <p:sldId id="276" r:id="rId20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4" d="100"/>
          <a:sy n="64" d="100"/>
        </p:scale>
        <p:origin x="134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1F795-E5BE-45CA-9868-9FED6B002836}" type="datetimeFigureOut">
              <a:rPr lang="he-IL" smtClean="0"/>
              <a:pPr/>
              <a:t>י'/כסלו/תשע"ח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D175A-D18F-405D-A1CA-1433D7DB30F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1F795-E5BE-45CA-9868-9FED6B002836}" type="datetimeFigureOut">
              <a:rPr lang="he-IL" smtClean="0"/>
              <a:pPr/>
              <a:t>י'/כסלו/תשע"ח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D175A-D18F-405D-A1CA-1433D7DB30F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1F795-E5BE-45CA-9868-9FED6B002836}" type="datetimeFigureOut">
              <a:rPr lang="he-IL" smtClean="0"/>
              <a:pPr/>
              <a:t>י'/כסלו/תשע"ח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D175A-D18F-405D-A1CA-1433D7DB30F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1F795-E5BE-45CA-9868-9FED6B002836}" type="datetimeFigureOut">
              <a:rPr lang="he-IL" smtClean="0"/>
              <a:pPr/>
              <a:t>י'/כסלו/תשע"ח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D175A-D18F-405D-A1CA-1433D7DB30F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1F795-E5BE-45CA-9868-9FED6B002836}" type="datetimeFigureOut">
              <a:rPr lang="he-IL" smtClean="0"/>
              <a:pPr/>
              <a:t>י'/כסלו/תשע"ח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D175A-D18F-405D-A1CA-1433D7DB30F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1F795-E5BE-45CA-9868-9FED6B002836}" type="datetimeFigureOut">
              <a:rPr lang="he-IL" smtClean="0"/>
              <a:pPr/>
              <a:t>י'/כסלו/תשע"ח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D175A-D18F-405D-A1CA-1433D7DB30F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1F795-E5BE-45CA-9868-9FED6B002836}" type="datetimeFigureOut">
              <a:rPr lang="he-IL" smtClean="0"/>
              <a:pPr/>
              <a:t>י'/כסלו/תשע"ח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D175A-D18F-405D-A1CA-1433D7DB30F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1F795-E5BE-45CA-9868-9FED6B002836}" type="datetimeFigureOut">
              <a:rPr lang="he-IL" smtClean="0"/>
              <a:pPr/>
              <a:t>י'/כסלו/תשע"ח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D175A-D18F-405D-A1CA-1433D7DB30F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1F795-E5BE-45CA-9868-9FED6B002836}" type="datetimeFigureOut">
              <a:rPr lang="he-IL" smtClean="0"/>
              <a:pPr/>
              <a:t>י'/כסלו/תשע"ח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D175A-D18F-405D-A1CA-1433D7DB30F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1F795-E5BE-45CA-9868-9FED6B002836}" type="datetimeFigureOut">
              <a:rPr lang="he-IL" smtClean="0"/>
              <a:pPr/>
              <a:t>י'/כסלו/תשע"ח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D175A-D18F-405D-A1CA-1433D7DB30F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1F795-E5BE-45CA-9868-9FED6B002836}" type="datetimeFigureOut">
              <a:rPr lang="he-IL" smtClean="0"/>
              <a:pPr/>
              <a:t>י'/כסלו/תשע"ח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D175A-D18F-405D-A1CA-1433D7DB30F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22000" r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1F795-E5BE-45CA-9868-9FED6B002836}" type="datetimeFigureOut">
              <a:rPr lang="he-IL" smtClean="0"/>
              <a:pPr/>
              <a:t>י'/כסלו/תשע"ח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D175A-D18F-405D-A1CA-1433D7DB30F5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2090717" y="0"/>
            <a:ext cx="51299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Gisha" pitchFamily="34" charset="-79"/>
                <a:cs typeface="Gisha" pitchFamily="34" charset="-79"/>
              </a:rPr>
              <a:t>מסעה של שכבה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3528" y="1052736"/>
            <a:ext cx="8568952" cy="1200329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itchFamily="34" charset="-79"/>
                <a:cs typeface="Gisha" pitchFamily="34" charset="-79"/>
              </a:rPr>
              <a:t>מקרה בוחן- שבט תדהר, חיפה</a:t>
            </a:r>
          </a:p>
          <a:p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itchFamily="34" charset="-79"/>
                <a:cs typeface="Gisha" pitchFamily="34" charset="-79"/>
              </a:rPr>
              <a:t>השנה:</a:t>
            </a:r>
            <a:r>
              <a:rPr 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itchFamily="34" charset="-79"/>
                <a:cs typeface="Gisha" pitchFamily="34" charset="-79"/>
              </a:rPr>
              <a:t> 2007</a:t>
            </a:r>
          </a:p>
          <a:p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itchFamily="34" charset="-79"/>
                <a:cs typeface="Gisha" pitchFamily="34" charset="-79"/>
              </a:rPr>
              <a:t>בית הספר: </a:t>
            </a:r>
            <a:r>
              <a:rPr 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itchFamily="34" charset="-79"/>
                <a:cs typeface="Gisha" pitchFamily="34" charset="-79"/>
              </a:rPr>
              <a:t>הרצל</a:t>
            </a:r>
          </a:p>
          <a:p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itchFamily="34" charset="-79"/>
                <a:cs typeface="Gisha" pitchFamily="34" charset="-79"/>
              </a:rPr>
              <a:t>מאפייני השכבה: </a:t>
            </a:r>
            <a:r>
              <a:rPr 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itchFamily="34" charset="-79"/>
                <a:cs typeface="Gisha" pitchFamily="34" charset="-79"/>
              </a:rPr>
              <a:t>בשכבת ד' 3 כיתות ובסך </a:t>
            </a:r>
            <a:r>
              <a:rPr lang="he-IL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itchFamily="34" charset="-79"/>
                <a:cs typeface="Gisha" pitchFamily="34" charset="-79"/>
              </a:rPr>
              <a:t>הכל</a:t>
            </a:r>
            <a:r>
              <a:rPr 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itchFamily="34" charset="-79"/>
                <a:cs typeface="Gisha" pitchFamily="34" charset="-79"/>
              </a:rPr>
              <a:t> 112 תלמידים- 62 בנות ו- 50 בנים</a:t>
            </a:r>
          </a:p>
        </p:txBody>
      </p:sp>
      <p:pic>
        <p:nvPicPr>
          <p:cNvPr id="1026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8424" y="3573016"/>
            <a:ext cx="358667" cy="583088"/>
          </a:xfrm>
          <a:prstGeom prst="rect">
            <a:avLst/>
          </a:prstGeom>
          <a:noFill/>
        </p:spPr>
      </p:pic>
      <p:pic>
        <p:nvPicPr>
          <p:cNvPr id="7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8384" y="3573016"/>
            <a:ext cx="358667" cy="583088"/>
          </a:xfrm>
          <a:prstGeom prst="rect">
            <a:avLst/>
          </a:prstGeom>
          <a:noFill/>
        </p:spPr>
      </p:pic>
      <p:pic>
        <p:nvPicPr>
          <p:cNvPr id="3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3580040"/>
            <a:ext cx="358667" cy="583088"/>
          </a:xfrm>
          <a:prstGeom prst="rect">
            <a:avLst/>
          </a:prstGeom>
          <a:noFill/>
        </p:spPr>
      </p:pic>
      <p:pic>
        <p:nvPicPr>
          <p:cNvPr id="31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3580040"/>
            <a:ext cx="358667" cy="583088"/>
          </a:xfrm>
          <a:prstGeom prst="rect">
            <a:avLst/>
          </a:prstGeom>
          <a:noFill/>
        </p:spPr>
      </p:pic>
      <p:pic>
        <p:nvPicPr>
          <p:cNvPr id="32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3580040"/>
            <a:ext cx="358667" cy="583088"/>
          </a:xfrm>
          <a:prstGeom prst="rect">
            <a:avLst/>
          </a:prstGeom>
          <a:noFill/>
        </p:spPr>
      </p:pic>
      <p:pic>
        <p:nvPicPr>
          <p:cNvPr id="33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3580040"/>
            <a:ext cx="358667" cy="583088"/>
          </a:xfrm>
          <a:prstGeom prst="rect">
            <a:avLst/>
          </a:prstGeom>
          <a:noFill/>
        </p:spPr>
      </p:pic>
      <p:pic>
        <p:nvPicPr>
          <p:cNvPr id="34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3587064"/>
            <a:ext cx="358667" cy="583088"/>
          </a:xfrm>
          <a:prstGeom prst="rect">
            <a:avLst/>
          </a:prstGeom>
          <a:noFill/>
        </p:spPr>
      </p:pic>
      <p:pic>
        <p:nvPicPr>
          <p:cNvPr id="35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3587064"/>
            <a:ext cx="358667" cy="583088"/>
          </a:xfrm>
          <a:prstGeom prst="rect">
            <a:avLst/>
          </a:prstGeom>
          <a:noFill/>
        </p:spPr>
      </p:pic>
      <p:pic>
        <p:nvPicPr>
          <p:cNvPr id="36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580040"/>
            <a:ext cx="358667" cy="583088"/>
          </a:xfrm>
          <a:prstGeom prst="rect">
            <a:avLst/>
          </a:prstGeom>
          <a:noFill/>
        </p:spPr>
      </p:pic>
      <p:pic>
        <p:nvPicPr>
          <p:cNvPr id="37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3580040"/>
            <a:ext cx="358667" cy="583088"/>
          </a:xfrm>
          <a:prstGeom prst="rect">
            <a:avLst/>
          </a:prstGeom>
          <a:noFill/>
        </p:spPr>
      </p:pic>
      <p:pic>
        <p:nvPicPr>
          <p:cNvPr id="38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587064"/>
            <a:ext cx="358667" cy="583088"/>
          </a:xfrm>
          <a:prstGeom prst="rect">
            <a:avLst/>
          </a:prstGeom>
          <a:noFill/>
        </p:spPr>
      </p:pic>
      <p:pic>
        <p:nvPicPr>
          <p:cNvPr id="39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3587064"/>
            <a:ext cx="358667" cy="583088"/>
          </a:xfrm>
          <a:prstGeom prst="rect">
            <a:avLst/>
          </a:prstGeom>
          <a:noFill/>
        </p:spPr>
      </p:pic>
      <p:pic>
        <p:nvPicPr>
          <p:cNvPr id="4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3587064"/>
            <a:ext cx="358667" cy="583088"/>
          </a:xfrm>
          <a:prstGeom prst="rect">
            <a:avLst/>
          </a:prstGeom>
          <a:noFill/>
        </p:spPr>
      </p:pic>
      <p:pic>
        <p:nvPicPr>
          <p:cNvPr id="41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3587064"/>
            <a:ext cx="358667" cy="583088"/>
          </a:xfrm>
          <a:prstGeom prst="rect">
            <a:avLst/>
          </a:prstGeom>
          <a:noFill/>
        </p:spPr>
      </p:pic>
      <p:pic>
        <p:nvPicPr>
          <p:cNvPr id="42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3594088"/>
            <a:ext cx="358667" cy="583088"/>
          </a:xfrm>
          <a:prstGeom prst="rect">
            <a:avLst/>
          </a:prstGeom>
          <a:noFill/>
        </p:spPr>
      </p:pic>
      <p:pic>
        <p:nvPicPr>
          <p:cNvPr id="43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3594088"/>
            <a:ext cx="358667" cy="583088"/>
          </a:xfrm>
          <a:prstGeom prst="rect">
            <a:avLst/>
          </a:prstGeom>
          <a:noFill/>
        </p:spPr>
      </p:pic>
      <p:pic>
        <p:nvPicPr>
          <p:cNvPr id="44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3587064"/>
            <a:ext cx="358667" cy="583088"/>
          </a:xfrm>
          <a:prstGeom prst="rect">
            <a:avLst/>
          </a:prstGeom>
          <a:noFill/>
        </p:spPr>
      </p:pic>
      <p:pic>
        <p:nvPicPr>
          <p:cNvPr id="45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587064"/>
            <a:ext cx="358667" cy="583088"/>
          </a:xfrm>
          <a:prstGeom prst="rect">
            <a:avLst/>
          </a:prstGeom>
          <a:noFill/>
        </p:spPr>
      </p:pic>
      <p:pic>
        <p:nvPicPr>
          <p:cNvPr id="46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3594088"/>
            <a:ext cx="358667" cy="583088"/>
          </a:xfrm>
          <a:prstGeom prst="rect">
            <a:avLst/>
          </a:prstGeom>
          <a:noFill/>
        </p:spPr>
      </p:pic>
      <p:pic>
        <p:nvPicPr>
          <p:cNvPr id="47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3594088"/>
            <a:ext cx="358667" cy="583088"/>
          </a:xfrm>
          <a:prstGeom prst="rect">
            <a:avLst/>
          </a:prstGeom>
          <a:noFill/>
        </p:spPr>
      </p:pic>
      <p:pic>
        <p:nvPicPr>
          <p:cNvPr id="48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594088"/>
            <a:ext cx="358667" cy="583088"/>
          </a:xfrm>
          <a:prstGeom prst="rect">
            <a:avLst/>
          </a:prstGeom>
          <a:noFill/>
        </p:spPr>
      </p:pic>
      <p:pic>
        <p:nvPicPr>
          <p:cNvPr id="49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594088"/>
            <a:ext cx="358667" cy="583088"/>
          </a:xfrm>
          <a:prstGeom prst="rect">
            <a:avLst/>
          </a:prstGeom>
          <a:noFill/>
        </p:spPr>
      </p:pic>
      <p:pic>
        <p:nvPicPr>
          <p:cNvPr id="5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601112"/>
            <a:ext cx="358667" cy="583088"/>
          </a:xfrm>
          <a:prstGeom prst="rect">
            <a:avLst/>
          </a:prstGeom>
          <a:noFill/>
        </p:spPr>
      </p:pic>
      <p:pic>
        <p:nvPicPr>
          <p:cNvPr id="51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3601112"/>
            <a:ext cx="358667" cy="583088"/>
          </a:xfrm>
          <a:prstGeom prst="rect">
            <a:avLst/>
          </a:prstGeom>
          <a:noFill/>
        </p:spPr>
      </p:pic>
      <p:pic>
        <p:nvPicPr>
          <p:cNvPr id="1027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48464" y="5517232"/>
            <a:ext cx="395536" cy="506099"/>
          </a:xfrm>
          <a:prstGeom prst="rect">
            <a:avLst/>
          </a:prstGeom>
          <a:noFill/>
        </p:spPr>
      </p:pic>
      <p:pic>
        <p:nvPicPr>
          <p:cNvPr id="125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424" y="5517232"/>
            <a:ext cx="395536" cy="506099"/>
          </a:xfrm>
          <a:prstGeom prst="rect">
            <a:avLst/>
          </a:prstGeom>
          <a:noFill/>
        </p:spPr>
      </p:pic>
      <p:pic>
        <p:nvPicPr>
          <p:cNvPr id="126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5517232"/>
            <a:ext cx="395536" cy="506099"/>
          </a:xfrm>
          <a:prstGeom prst="rect">
            <a:avLst/>
          </a:prstGeom>
          <a:noFill/>
        </p:spPr>
      </p:pic>
      <p:pic>
        <p:nvPicPr>
          <p:cNvPr id="127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5517232"/>
            <a:ext cx="395536" cy="506099"/>
          </a:xfrm>
          <a:prstGeom prst="rect">
            <a:avLst/>
          </a:prstGeom>
          <a:noFill/>
        </p:spPr>
      </p:pic>
      <p:pic>
        <p:nvPicPr>
          <p:cNvPr id="128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5517232"/>
            <a:ext cx="395536" cy="506099"/>
          </a:xfrm>
          <a:prstGeom prst="rect">
            <a:avLst/>
          </a:prstGeom>
          <a:noFill/>
        </p:spPr>
      </p:pic>
      <p:pic>
        <p:nvPicPr>
          <p:cNvPr id="129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5517232"/>
            <a:ext cx="395536" cy="506099"/>
          </a:xfrm>
          <a:prstGeom prst="rect">
            <a:avLst/>
          </a:prstGeom>
          <a:noFill/>
        </p:spPr>
      </p:pic>
      <p:pic>
        <p:nvPicPr>
          <p:cNvPr id="130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5517232"/>
            <a:ext cx="395536" cy="506099"/>
          </a:xfrm>
          <a:prstGeom prst="rect">
            <a:avLst/>
          </a:prstGeom>
          <a:noFill/>
        </p:spPr>
      </p:pic>
      <p:pic>
        <p:nvPicPr>
          <p:cNvPr id="131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5517232"/>
            <a:ext cx="395536" cy="506099"/>
          </a:xfrm>
          <a:prstGeom prst="rect">
            <a:avLst/>
          </a:prstGeom>
          <a:noFill/>
        </p:spPr>
      </p:pic>
      <p:pic>
        <p:nvPicPr>
          <p:cNvPr id="132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5517232"/>
            <a:ext cx="395536" cy="506099"/>
          </a:xfrm>
          <a:prstGeom prst="rect">
            <a:avLst/>
          </a:prstGeom>
          <a:noFill/>
        </p:spPr>
      </p:pic>
      <p:pic>
        <p:nvPicPr>
          <p:cNvPr id="133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5517232"/>
            <a:ext cx="395536" cy="506099"/>
          </a:xfrm>
          <a:prstGeom prst="rect">
            <a:avLst/>
          </a:prstGeom>
          <a:noFill/>
        </p:spPr>
      </p:pic>
      <p:pic>
        <p:nvPicPr>
          <p:cNvPr id="134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5517232"/>
            <a:ext cx="395536" cy="506099"/>
          </a:xfrm>
          <a:prstGeom prst="rect">
            <a:avLst/>
          </a:prstGeom>
          <a:noFill/>
        </p:spPr>
      </p:pic>
      <p:pic>
        <p:nvPicPr>
          <p:cNvPr id="135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5517232"/>
            <a:ext cx="395536" cy="506099"/>
          </a:xfrm>
          <a:prstGeom prst="rect">
            <a:avLst/>
          </a:prstGeom>
          <a:noFill/>
        </p:spPr>
      </p:pic>
      <p:pic>
        <p:nvPicPr>
          <p:cNvPr id="136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5517232"/>
            <a:ext cx="395536" cy="506099"/>
          </a:xfrm>
          <a:prstGeom prst="rect">
            <a:avLst/>
          </a:prstGeom>
          <a:noFill/>
        </p:spPr>
      </p:pic>
      <p:pic>
        <p:nvPicPr>
          <p:cNvPr id="137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5517232"/>
            <a:ext cx="395536" cy="506099"/>
          </a:xfrm>
          <a:prstGeom prst="rect">
            <a:avLst/>
          </a:prstGeom>
          <a:noFill/>
        </p:spPr>
      </p:pic>
      <p:pic>
        <p:nvPicPr>
          <p:cNvPr id="138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5517232"/>
            <a:ext cx="395536" cy="506099"/>
          </a:xfrm>
          <a:prstGeom prst="rect">
            <a:avLst/>
          </a:prstGeom>
          <a:noFill/>
        </p:spPr>
      </p:pic>
      <p:pic>
        <p:nvPicPr>
          <p:cNvPr id="139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5517232"/>
            <a:ext cx="395536" cy="506099"/>
          </a:xfrm>
          <a:prstGeom prst="rect">
            <a:avLst/>
          </a:prstGeom>
          <a:noFill/>
        </p:spPr>
      </p:pic>
      <p:pic>
        <p:nvPicPr>
          <p:cNvPr id="140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5517232"/>
            <a:ext cx="395536" cy="506099"/>
          </a:xfrm>
          <a:prstGeom prst="rect">
            <a:avLst/>
          </a:prstGeom>
          <a:noFill/>
        </p:spPr>
      </p:pic>
      <p:pic>
        <p:nvPicPr>
          <p:cNvPr id="141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5517232"/>
            <a:ext cx="395536" cy="506099"/>
          </a:xfrm>
          <a:prstGeom prst="rect">
            <a:avLst/>
          </a:prstGeom>
          <a:noFill/>
        </p:spPr>
      </p:pic>
      <p:pic>
        <p:nvPicPr>
          <p:cNvPr id="142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5517232"/>
            <a:ext cx="395536" cy="506099"/>
          </a:xfrm>
          <a:prstGeom prst="rect">
            <a:avLst/>
          </a:prstGeom>
          <a:noFill/>
        </p:spPr>
      </p:pic>
      <p:pic>
        <p:nvPicPr>
          <p:cNvPr id="143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5517232"/>
            <a:ext cx="395536" cy="506099"/>
          </a:xfrm>
          <a:prstGeom prst="rect">
            <a:avLst/>
          </a:prstGeom>
          <a:noFill/>
        </p:spPr>
      </p:pic>
      <p:pic>
        <p:nvPicPr>
          <p:cNvPr id="144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5517232"/>
            <a:ext cx="395536" cy="506099"/>
          </a:xfrm>
          <a:prstGeom prst="rect">
            <a:avLst/>
          </a:prstGeom>
          <a:noFill/>
        </p:spPr>
      </p:pic>
      <p:pic>
        <p:nvPicPr>
          <p:cNvPr id="145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5517232"/>
            <a:ext cx="395536" cy="506099"/>
          </a:xfrm>
          <a:prstGeom prst="rect">
            <a:avLst/>
          </a:prstGeom>
          <a:noFill/>
        </p:spPr>
      </p:pic>
      <p:pic>
        <p:nvPicPr>
          <p:cNvPr id="146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5517232"/>
            <a:ext cx="395536" cy="506099"/>
          </a:xfrm>
          <a:prstGeom prst="rect">
            <a:avLst/>
          </a:prstGeom>
          <a:noFill/>
        </p:spPr>
      </p:pic>
      <p:pic>
        <p:nvPicPr>
          <p:cNvPr id="147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5517232"/>
            <a:ext cx="395536" cy="506099"/>
          </a:xfrm>
          <a:prstGeom prst="rect">
            <a:avLst/>
          </a:prstGeom>
          <a:noFill/>
        </p:spPr>
      </p:pic>
      <p:pic>
        <p:nvPicPr>
          <p:cNvPr id="148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517232"/>
            <a:ext cx="395536" cy="506099"/>
          </a:xfrm>
          <a:prstGeom prst="rect">
            <a:avLst/>
          </a:prstGeom>
          <a:noFill/>
        </p:spPr>
      </p:pic>
      <p:pic>
        <p:nvPicPr>
          <p:cNvPr id="150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48464" y="6091253"/>
            <a:ext cx="395536" cy="506099"/>
          </a:xfrm>
          <a:prstGeom prst="rect">
            <a:avLst/>
          </a:prstGeom>
          <a:noFill/>
        </p:spPr>
      </p:pic>
      <p:pic>
        <p:nvPicPr>
          <p:cNvPr id="151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424" y="6091253"/>
            <a:ext cx="395536" cy="506099"/>
          </a:xfrm>
          <a:prstGeom prst="rect">
            <a:avLst/>
          </a:prstGeom>
          <a:noFill/>
        </p:spPr>
      </p:pic>
      <p:pic>
        <p:nvPicPr>
          <p:cNvPr id="152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6091253"/>
            <a:ext cx="395536" cy="506099"/>
          </a:xfrm>
          <a:prstGeom prst="rect">
            <a:avLst/>
          </a:prstGeom>
          <a:noFill/>
        </p:spPr>
      </p:pic>
      <p:pic>
        <p:nvPicPr>
          <p:cNvPr id="153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6091253"/>
            <a:ext cx="395536" cy="506099"/>
          </a:xfrm>
          <a:prstGeom prst="rect">
            <a:avLst/>
          </a:prstGeom>
          <a:noFill/>
        </p:spPr>
      </p:pic>
      <p:pic>
        <p:nvPicPr>
          <p:cNvPr id="154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6091253"/>
            <a:ext cx="395536" cy="506099"/>
          </a:xfrm>
          <a:prstGeom prst="rect">
            <a:avLst/>
          </a:prstGeom>
          <a:noFill/>
        </p:spPr>
      </p:pic>
      <p:pic>
        <p:nvPicPr>
          <p:cNvPr id="155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6091253"/>
            <a:ext cx="395536" cy="506099"/>
          </a:xfrm>
          <a:prstGeom prst="rect">
            <a:avLst/>
          </a:prstGeom>
          <a:noFill/>
        </p:spPr>
      </p:pic>
      <p:pic>
        <p:nvPicPr>
          <p:cNvPr id="156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6091253"/>
            <a:ext cx="395536" cy="506099"/>
          </a:xfrm>
          <a:prstGeom prst="rect">
            <a:avLst/>
          </a:prstGeom>
          <a:noFill/>
        </p:spPr>
      </p:pic>
      <p:pic>
        <p:nvPicPr>
          <p:cNvPr id="157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6091253"/>
            <a:ext cx="395536" cy="506099"/>
          </a:xfrm>
          <a:prstGeom prst="rect">
            <a:avLst/>
          </a:prstGeom>
          <a:noFill/>
        </p:spPr>
      </p:pic>
      <p:pic>
        <p:nvPicPr>
          <p:cNvPr id="158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6091253"/>
            <a:ext cx="395536" cy="506099"/>
          </a:xfrm>
          <a:prstGeom prst="rect">
            <a:avLst/>
          </a:prstGeom>
          <a:noFill/>
        </p:spPr>
      </p:pic>
      <p:pic>
        <p:nvPicPr>
          <p:cNvPr id="159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6091253"/>
            <a:ext cx="395536" cy="506099"/>
          </a:xfrm>
          <a:prstGeom prst="rect">
            <a:avLst/>
          </a:prstGeom>
          <a:noFill/>
        </p:spPr>
      </p:pic>
      <p:pic>
        <p:nvPicPr>
          <p:cNvPr id="160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6091253"/>
            <a:ext cx="395536" cy="506099"/>
          </a:xfrm>
          <a:prstGeom prst="rect">
            <a:avLst/>
          </a:prstGeom>
          <a:noFill/>
        </p:spPr>
      </p:pic>
      <p:pic>
        <p:nvPicPr>
          <p:cNvPr id="161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6091253"/>
            <a:ext cx="395536" cy="506099"/>
          </a:xfrm>
          <a:prstGeom prst="rect">
            <a:avLst/>
          </a:prstGeom>
          <a:noFill/>
        </p:spPr>
      </p:pic>
      <p:pic>
        <p:nvPicPr>
          <p:cNvPr id="162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6091253"/>
            <a:ext cx="395536" cy="506099"/>
          </a:xfrm>
          <a:prstGeom prst="rect">
            <a:avLst/>
          </a:prstGeom>
          <a:noFill/>
        </p:spPr>
      </p:pic>
      <p:pic>
        <p:nvPicPr>
          <p:cNvPr id="163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6091253"/>
            <a:ext cx="395536" cy="506099"/>
          </a:xfrm>
          <a:prstGeom prst="rect">
            <a:avLst/>
          </a:prstGeom>
          <a:noFill/>
        </p:spPr>
      </p:pic>
      <p:pic>
        <p:nvPicPr>
          <p:cNvPr id="164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6091253"/>
            <a:ext cx="395536" cy="506099"/>
          </a:xfrm>
          <a:prstGeom prst="rect">
            <a:avLst/>
          </a:prstGeom>
          <a:noFill/>
        </p:spPr>
      </p:pic>
      <p:pic>
        <p:nvPicPr>
          <p:cNvPr id="165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6091253"/>
            <a:ext cx="395536" cy="506099"/>
          </a:xfrm>
          <a:prstGeom prst="rect">
            <a:avLst/>
          </a:prstGeom>
          <a:noFill/>
        </p:spPr>
      </p:pic>
      <p:pic>
        <p:nvPicPr>
          <p:cNvPr id="166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6091253"/>
            <a:ext cx="395536" cy="506099"/>
          </a:xfrm>
          <a:prstGeom prst="rect">
            <a:avLst/>
          </a:prstGeom>
          <a:noFill/>
        </p:spPr>
      </p:pic>
      <p:pic>
        <p:nvPicPr>
          <p:cNvPr id="167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6091253"/>
            <a:ext cx="395536" cy="506099"/>
          </a:xfrm>
          <a:prstGeom prst="rect">
            <a:avLst/>
          </a:prstGeom>
          <a:noFill/>
        </p:spPr>
      </p:pic>
      <p:pic>
        <p:nvPicPr>
          <p:cNvPr id="168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6091253"/>
            <a:ext cx="395536" cy="506099"/>
          </a:xfrm>
          <a:prstGeom prst="rect">
            <a:avLst/>
          </a:prstGeom>
          <a:noFill/>
        </p:spPr>
      </p:pic>
      <p:pic>
        <p:nvPicPr>
          <p:cNvPr id="169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6091253"/>
            <a:ext cx="395536" cy="506099"/>
          </a:xfrm>
          <a:prstGeom prst="rect">
            <a:avLst/>
          </a:prstGeom>
          <a:noFill/>
        </p:spPr>
      </p:pic>
      <p:pic>
        <p:nvPicPr>
          <p:cNvPr id="170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6091253"/>
            <a:ext cx="395536" cy="506099"/>
          </a:xfrm>
          <a:prstGeom prst="rect">
            <a:avLst/>
          </a:prstGeom>
          <a:noFill/>
        </p:spPr>
      </p:pic>
      <p:pic>
        <p:nvPicPr>
          <p:cNvPr id="171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6091253"/>
            <a:ext cx="395536" cy="506099"/>
          </a:xfrm>
          <a:prstGeom prst="rect">
            <a:avLst/>
          </a:prstGeom>
          <a:noFill/>
        </p:spPr>
      </p:pic>
      <p:pic>
        <p:nvPicPr>
          <p:cNvPr id="172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6091253"/>
            <a:ext cx="395536" cy="506099"/>
          </a:xfrm>
          <a:prstGeom prst="rect">
            <a:avLst/>
          </a:prstGeom>
          <a:noFill/>
        </p:spPr>
      </p:pic>
      <p:pic>
        <p:nvPicPr>
          <p:cNvPr id="173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6091253"/>
            <a:ext cx="395536" cy="506099"/>
          </a:xfrm>
          <a:prstGeom prst="rect">
            <a:avLst/>
          </a:prstGeom>
          <a:noFill/>
        </p:spPr>
      </p:pic>
      <p:pic>
        <p:nvPicPr>
          <p:cNvPr id="174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091253"/>
            <a:ext cx="395536" cy="506099"/>
          </a:xfrm>
          <a:prstGeom prst="rect">
            <a:avLst/>
          </a:prstGeom>
          <a:noFill/>
        </p:spPr>
      </p:pic>
      <p:pic>
        <p:nvPicPr>
          <p:cNvPr id="175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9837" y="3573016"/>
            <a:ext cx="358667" cy="583088"/>
          </a:xfrm>
          <a:prstGeom prst="rect">
            <a:avLst/>
          </a:prstGeom>
          <a:noFill/>
        </p:spPr>
      </p:pic>
      <p:pic>
        <p:nvPicPr>
          <p:cNvPr id="176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4862136"/>
            <a:ext cx="358667" cy="583088"/>
          </a:xfrm>
          <a:prstGeom prst="rect">
            <a:avLst/>
          </a:prstGeom>
          <a:noFill/>
        </p:spPr>
      </p:pic>
      <p:pic>
        <p:nvPicPr>
          <p:cNvPr id="177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8384" y="4185968"/>
            <a:ext cx="358667" cy="583088"/>
          </a:xfrm>
          <a:prstGeom prst="rect">
            <a:avLst/>
          </a:prstGeom>
          <a:noFill/>
        </p:spPr>
      </p:pic>
      <p:pic>
        <p:nvPicPr>
          <p:cNvPr id="178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4192992"/>
            <a:ext cx="358667" cy="583088"/>
          </a:xfrm>
          <a:prstGeom prst="rect">
            <a:avLst/>
          </a:prstGeom>
          <a:noFill/>
        </p:spPr>
      </p:pic>
      <p:pic>
        <p:nvPicPr>
          <p:cNvPr id="179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4192992"/>
            <a:ext cx="358667" cy="583088"/>
          </a:xfrm>
          <a:prstGeom prst="rect">
            <a:avLst/>
          </a:prstGeom>
          <a:noFill/>
        </p:spPr>
      </p:pic>
      <p:pic>
        <p:nvPicPr>
          <p:cNvPr id="18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4192992"/>
            <a:ext cx="358667" cy="583088"/>
          </a:xfrm>
          <a:prstGeom prst="rect">
            <a:avLst/>
          </a:prstGeom>
          <a:noFill/>
        </p:spPr>
      </p:pic>
      <p:pic>
        <p:nvPicPr>
          <p:cNvPr id="181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4192992"/>
            <a:ext cx="358667" cy="583088"/>
          </a:xfrm>
          <a:prstGeom prst="rect">
            <a:avLst/>
          </a:prstGeom>
          <a:noFill/>
        </p:spPr>
      </p:pic>
      <p:pic>
        <p:nvPicPr>
          <p:cNvPr id="182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4200016"/>
            <a:ext cx="358667" cy="583088"/>
          </a:xfrm>
          <a:prstGeom prst="rect">
            <a:avLst/>
          </a:prstGeom>
          <a:noFill/>
        </p:spPr>
      </p:pic>
      <p:pic>
        <p:nvPicPr>
          <p:cNvPr id="183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4200016"/>
            <a:ext cx="358667" cy="583088"/>
          </a:xfrm>
          <a:prstGeom prst="rect">
            <a:avLst/>
          </a:prstGeom>
          <a:noFill/>
        </p:spPr>
      </p:pic>
      <p:pic>
        <p:nvPicPr>
          <p:cNvPr id="184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4192992"/>
            <a:ext cx="358667" cy="583088"/>
          </a:xfrm>
          <a:prstGeom prst="rect">
            <a:avLst/>
          </a:prstGeom>
          <a:noFill/>
        </p:spPr>
      </p:pic>
      <p:pic>
        <p:nvPicPr>
          <p:cNvPr id="185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4192992"/>
            <a:ext cx="358667" cy="583088"/>
          </a:xfrm>
          <a:prstGeom prst="rect">
            <a:avLst/>
          </a:prstGeom>
          <a:noFill/>
        </p:spPr>
      </p:pic>
      <p:pic>
        <p:nvPicPr>
          <p:cNvPr id="186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4200016"/>
            <a:ext cx="358667" cy="583088"/>
          </a:xfrm>
          <a:prstGeom prst="rect">
            <a:avLst/>
          </a:prstGeom>
          <a:noFill/>
        </p:spPr>
      </p:pic>
      <p:pic>
        <p:nvPicPr>
          <p:cNvPr id="187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4200016"/>
            <a:ext cx="358667" cy="583088"/>
          </a:xfrm>
          <a:prstGeom prst="rect">
            <a:avLst/>
          </a:prstGeom>
          <a:noFill/>
        </p:spPr>
      </p:pic>
      <p:pic>
        <p:nvPicPr>
          <p:cNvPr id="188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4200016"/>
            <a:ext cx="358667" cy="583088"/>
          </a:xfrm>
          <a:prstGeom prst="rect">
            <a:avLst/>
          </a:prstGeom>
          <a:noFill/>
        </p:spPr>
      </p:pic>
      <p:pic>
        <p:nvPicPr>
          <p:cNvPr id="189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4200016"/>
            <a:ext cx="358667" cy="583088"/>
          </a:xfrm>
          <a:prstGeom prst="rect">
            <a:avLst/>
          </a:prstGeom>
          <a:noFill/>
        </p:spPr>
      </p:pic>
      <p:pic>
        <p:nvPicPr>
          <p:cNvPr id="19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4207040"/>
            <a:ext cx="358667" cy="583088"/>
          </a:xfrm>
          <a:prstGeom prst="rect">
            <a:avLst/>
          </a:prstGeom>
          <a:noFill/>
        </p:spPr>
      </p:pic>
      <p:pic>
        <p:nvPicPr>
          <p:cNvPr id="191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4207040"/>
            <a:ext cx="358667" cy="583088"/>
          </a:xfrm>
          <a:prstGeom prst="rect">
            <a:avLst/>
          </a:prstGeom>
          <a:noFill/>
        </p:spPr>
      </p:pic>
      <p:pic>
        <p:nvPicPr>
          <p:cNvPr id="192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4200016"/>
            <a:ext cx="358667" cy="583088"/>
          </a:xfrm>
          <a:prstGeom prst="rect">
            <a:avLst/>
          </a:prstGeom>
          <a:noFill/>
        </p:spPr>
      </p:pic>
      <p:pic>
        <p:nvPicPr>
          <p:cNvPr id="193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4200016"/>
            <a:ext cx="358667" cy="583088"/>
          </a:xfrm>
          <a:prstGeom prst="rect">
            <a:avLst/>
          </a:prstGeom>
          <a:noFill/>
        </p:spPr>
      </p:pic>
      <p:pic>
        <p:nvPicPr>
          <p:cNvPr id="194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4207040"/>
            <a:ext cx="358667" cy="583088"/>
          </a:xfrm>
          <a:prstGeom prst="rect">
            <a:avLst/>
          </a:prstGeom>
          <a:noFill/>
        </p:spPr>
      </p:pic>
      <p:pic>
        <p:nvPicPr>
          <p:cNvPr id="195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4207040"/>
            <a:ext cx="358667" cy="583088"/>
          </a:xfrm>
          <a:prstGeom prst="rect">
            <a:avLst/>
          </a:prstGeom>
          <a:noFill/>
        </p:spPr>
      </p:pic>
      <p:pic>
        <p:nvPicPr>
          <p:cNvPr id="196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4207040"/>
            <a:ext cx="358667" cy="583088"/>
          </a:xfrm>
          <a:prstGeom prst="rect">
            <a:avLst/>
          </a:prstGeom>
          <a:noFill/>
        </p:spPr>
      </p:pic>
      <p:pic>
        <p:nvPicPr>
          <p:cNvPr id="197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207040"/>
            <a:ext cx="358667" cy="583088"/>
          </a:xfrm>
          <a:prstGeom prst="rect">
            <a:avLst/>
          </a:prstGeom>
          <a:noFill/>
        </p:spPr>
      </p:pic>
      <p:pic>
        <p:nvPicPr>
          <p:cNvPr id="198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214064"/>
            <a:ext cx="358667" cy="583088"/>
          </a:xfrm>
          <a:prstGeom prst="rect">
            <a:avLst/>
          </a:prstGeom>
          <a:noFill/>
        </p:spPr>
      </p:pic>
      <p:pic>
        <p:nvPicPr>
          <p:cNvPr id="199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4862136"/>
            <a:ext cx="358667" cy="583088"/>
          </a:xfrm>
          <a:prstGeom prst="rect">
            <a:avLst/>
          </a:prstGeom>
          <a:noFill/>
        </p:spPr>
      </p:pic>
      <p:pic>
        <p:nvPicPr>
          <p:cNvPr id="20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3613" y="4862136"/>
            <a:ext cx="358667" cy="583088"/>
          </a:xfrm>
          <a:prstGeom prst="rect">
            <a:avLst/>
          </a:prstGeom>
          <a:noFill/>
        </p:spPr>
      </p:pic>
      <p:pic>
        <p:nvPicPr>
          <p:cNvPr id="213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3533" y="4862136"/>
            <a:ext cx="358667" cy="583088"/>
          </a:xfrm>
          <a:prstGeom prst="rect">
            <a:avLst/>
          </a:prstGeom>
          <a:noFill/>
        </p:spPr>
      </p:pic>
      <p:pic>
        <p:nvPicPr>
          <p:cNvPr id="214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3493" y="4862136"/>
            <a:ext cx="358667" cy="583088"/>
          </a:xfrm>
          <a:prstGeom prst="rect">
            <a:avLst/>
          </a:prstGeom>
          <a:noFill/>
        </p:spPr>
      </p:pic>
      <p:pic>
        <p:nvPicPr>
          <p:cNvPr id="215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3453" y="4862136"/>
            <a:ext cx="358667" cy="583088"/>
          </a:xfrm>
          <a:prstGeom prst="rect">
            <a:avLst/>
          </a:prstGeom>
          <a:noFill/>
        </p:spPr>
      </p:pic>
      <p:pic>
        <p:nvPicPr>
          <p:cNvPr id="216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3413" y="4862136"/>
            <a:ext cx="358667" cy="583088"/>
          </a:xfrm>
          <a:prstGeom prst="rect">
            <a:avLst/>
          </a:prstGeom>
          <a:noFill/>
        </p:spPr>
      </p:pic>
      <p:pic>
        <p:nvPicPr>
          <p:cNvPr id="217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3373" y="4862136"/>
            <a:ext cx="358667" cy="583088"/>
          </a:xfrm>
          <a:prstGeom prst="rect">
            <a:avLst/>
          </a:prstGeom>
          <a:noFill/>
        </p:spPr>
      </p:pic>
      <p:pic>
        <p:nvPicPr>
          <p:cNvPr id="218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3333" y="4862136"/>
            <a:ext cx="358667" cy="583088"/>
          </a:xfrm>
          <a:prstGeom prst="rect">
            <a:avLst/>
          </a:prstGeom>
          <a:noFill/>
        </p:spPr>
      </p:pic>
      <p:pic>
        <p:nvPicPr>
          <p:cNvPr id="219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3293" y="4862136"/>
            <a:ext cx="358667" cy="583088"/>
          </a:xfrm>
          <a:prstGeom prst="rect">
            <a:avLst/>
          </a:prstGeom>
          <a:noFill/>
        </p:spPr>
      </p:pic>
      <p:pic>
        <p:nvPicPr>
          <p:cNvPr id="22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3253" y="4862136"/>
            <a:ext cx="358667" cy="583088"/>
          </a:xfrm>
          <a:prstGeom prst="rect">
            <a:avLst/>
          </a:prstGeom>
          <a:noFill/>
        </p:spPr>
      </p:pic>
      <p:pic>
        <p:nvPicPr>
          <p:cNvPr id="221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3213" y="4862136"/>
            <a:ext cx="358667" cy="583088"/>
          </a:xfrm>
          <a:prstGeom prst="rect">
            <a:avLst/>
          </a:prstGeom>
          <a:noFill/>
        </p:spPr>
      </p:pic>
      <p:pic>
        <p:nvPicPr>
          <p:cNvPr id="222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3173" y="4862136"/>
            <a:ext cx="358667" cy="583088"/>
          </a:xfrm>
          <a:prstGeom prst="rect">
            <a:avLst/>
          </a:prstGeom>
          <a:noFill/>
        </p:spPr>
      </p:pic>
      <p:pic>
        <p:nvPicPr>
          <p:cNvPr id="223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3133" y="4862136"/>
            <a:ext cx="358667" cy="583088"/>
          </a:xfrm>
          <a:prstGeom prst="rect">
            <a:avLst/>
          </a:prstGeom>
          <a:noFill/>
        </p:spPr>
      </p:pic>
      <p:pic>
        <p:nvPicPr>
          <p:cNvPr id="224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3093" y="4862136"/>
            <a:ext cx="358667" cy="58308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1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2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3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4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6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7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8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90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10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20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300"/>
                            </p:stCondLst>
                            <p:childTnLst>
                              <p:par>
                                <p:cTn id="61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40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500"/>
                            </p:stCondLst>
                            <p:childTnLst>
                              <p:par>
                                <p:cTn id="67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600"/>
                            </p:stCondLst>
                            <p:childTnLst>
                              <p:par>
                                <p:cTn id="70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700"/>
                            </p:stCondLst>
                            <p:childTnLst>
                              <p:par>
                                <p:cTn id="73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4800"/>
                            </p:stCondLst>
                            <p:childTnLst>
                              <p:par>
                                <p:cTn id="76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4900"/>
                            </p:stCondLst>
                            <p:childTnLst>
                              <p:par>
                                <p:cTn id="79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0"/>
                            </p:stCondLst>
                            <p:childTnLst>
                              <p:par>
                                <p:cTn id="82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100"/>
                            </p:stCondLst>
                            <p:childTnLst>
                              <p:par>
                                <p:cTn id="85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200"/>
                            </p:stCondLst>
                            <p:childTnLst>
                              <p:par>
                                <p:cTn id="88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300"/>
                            </p:stCondLst>
                            <p:childTnLst>
                              <p:par>
                                <p:cTn id="91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400"/>
                            </p:stCondLst>
                            <p:childTnLst>
                              <p:par>
                                <p:cTn id="94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500"/>
                            </p:stCondLst>
                            <p:childTnLst>
                              <p:par>
                                <p:cTn id="97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600"/>
                            </p:stCondLst>
                            <p:childTnLst>
                              <p:par>
                                <p:cTn id="100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700"/>
                            </p:stCondLst>
                            <p:childTnLst>
                              <p:par>
                                <p:cTn id="103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800"/>
                            </p:stCondLst>
                            <p:childTnLst>
                              <p:par>
                                <p:cTn id="106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900"/>
                            </p:stCondLst>
                            <p:childTnLst>
                              <p:par>
                                <p:cTn id="109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6000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6100"/>
                            </p:stCondLst>
                            <p:childTnLst>
                              <p:par>
                                <p:cTn id="115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6200"/>
                            </p:stCondLst>
                            <p:childTnLst>
                              <p:par>
                                <p:cTn id="118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6300"/>
                            </p:stCondLst>
                            <p:childTnLst>
                              <p:par>
                                <p:cTn id="121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6400"/>
                            </p:stCondLst>
                            <p:childTnLst>
                              <p:par>
                                <p:cTn id="124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6500"/>
                            </p:stCondLst>
                            <p:childTnLst>
                              <p:par>
                                <p:cTn id="127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6600"/>
                            </p:stCondLst>
                            <p:childTnLst>
                              <p:par>
                                <p:cTn id="130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6700"/>
                            </p:stCondLst>
                            <p:childTnLst>
                              <p:par>
                                <p:cTn id="133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6800"/>
                            </p:stCondLst>
                            <p:childTnLst>
                              <p:par>
                                <p:cTn id="136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6900"/>
                            </p:stCondLst>
                            <p:childTnLst>
                              <p:par>
                                <p:cTn id="139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7000"/>
                            </p:stCondLst>
                            <p:childTnLst>
                              <p:par>
                                <p:cTn id="142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7100"/>
                            </p:stCondLst>
                            <p:childTnLst>
                              <p:par>
                                <p:cTn id="145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7200"/>
                            </p:stCondLst>
                            <p:childTnLst>
                              <p:par>
                                <p:cTn id="148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7300"/>
                            </p:stCondLst>
                            <p:childTnLst>
                              <p:par>
                                <p:cTn id="151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7400"/>
                            </p:stCondLst>
                            <p:childTnLst>
                              <p:par>
                                <p:cTn id="154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7500"/>
                            </p:stCondLst>
                            <p:childTnLst>
                              <p:par>
                                <p:cTn id="157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7600"/>
                            </p:stCondLst>
                            <p:childTnLst>
                              <p:par>
                                <p:cTn id="160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7700"/>
                            </p:stCondLst>
                            <p:childTnLst>
                              <p:par>
                                <p:cTn id="163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7800"/>
                            </p:stCondLst>
                            <p:childTnLst>
                              <p:par>
                                <p:cTn id="166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7900"/>
                            </p:stCondLst>
                            <p:childTnLst>
                              <p:par>
                                <p:cTn id="169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8000"/>
                            </p:stCondLst>
                            <p:childTnLst>
                              <p:par>
                                <p:cTn id="172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8100"/>
                            </p:stCondLst>
                            <p:childTnLst>
                              <p:par>
                                <p:cTn id="175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8200"/>
                            </p:stCondLst>
                            <p:childTnLst>
                              <p:par>
                                <p:cTn id="178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8300"/>
                            </p:stCondLst>
                            <p:childTnLst>
                              <p:par>
                                <p:cTn id="181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8400"/>
                            </p:stCondLst>
                            <p:childTnLst>
                              <p:par>
                                <p:cTn id="184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8500"/>
                            </p:stCondLst>
                            <p:childTnLst>
                              <p:par>
                                <p:cTn id="187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8600"/>
                            </p:stCondLst>
                            <p:childTnLst>
                              <p:par>
                                <p:cTn id="190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8700"/>
                            </p:stCondLst>
                            <p:childTnLst>
                              <p:par>
                                <p:cTn id="193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8800"/>
                            </p:stCondLst>
                            <p:childTnLst>
                              <p:par>
                                <p:cTn id="196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8900"/>
                            </p:stCondLst>
                            <p:childTnLst>
                              <p:par>
                                <p:cTn id="199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9000"/>
                            </p:stCondLst>
                            <p:childTnLst>
                              <p:par>
                                <p:cTn id="202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9100"/>
                            </p:stCondLst>
                            <p:childTnLst>
                              <p:par>
                                <p:cTn id="205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9200"/>
                            </p:stCondLst>
                            <p:childTnLst>
                              <p:par>
                                <p:cTn id="208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9300"/>
                            </p:stCondLst>
                            <p:childTnLst>
                              <p:par>
                                <p:cTn id="211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9400"/>
                            </p:stCondLst>
                            <p:childTnLst>
                              <p:par>
                                <p:cTn id="214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9500"/>
                            </p:stCondLst>
                            <p:childTnLst>
                              <p:par>
                                <p:cTn id="217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9600"/>
                            </p:stCondLst>
                            <p:childTnLst>
                              <p:par>
                                <p:cTn id="220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9700"/>
                            </p:stCondLst>
                            <p:childTnLst>
                              <p:par>
                                <p:cTn id="223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9800"/>
                            </p:stCondLst>
                            <p:childTnLst>
                              <p:par>
                                <p:cTn id="226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9900"/>
                            </p:stCondLst>
                            <p:childTnLst>
                              <p:par>
                                <p:cTn id="229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10000"/>
                            </p:stCondLst>
                            <p:childTnLst>
                              <p:par>
                                <p:cTn id="232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10100"/>
                            </p:stCondLst>
                            <p:childTnLst>
                              <p:par>
                                <p:cTn id="235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10200"/>
                            </p:stCondLst>
                            <p:childTnLst>
                              <p:par>
                                <p:cTn id="238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>
                            <p:stCondLst>
                              <p:cond delay="10300"/>
                            </p:stCondLst>
                            <p:childTnLst>
                              <p:par>
                                <p:cTn id="241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>
                            <p:stCondLst>
                              <p:cond delay="10400"/>
                            </p:stCondLst>
                            <p:childTnLst>
                              <p:par>
                                <p:cTn id="244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>
                            <p:stCondLst>
                              <p:cond delay="10500"/>
                            </p:stCondLst>
                            <p:childTnLst>
                              <p:par>
                                <p:cTn id="247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10600"/>
                            </p:stCondLst>
                            <p:childTnLst>
                              <p:par>
                                <p:cTn id="250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10700"/>
                            </p:stCondLst>
                            <p:childTnLst>
                              <p:par>
                                <p:cTn id="253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>
                            <p:stCondLst>
                              <p:cond delay="10800"/>
                            </p:stCondLst>
                            <p:childTnLst>
                              <p:par>
                                <p:cTn id="256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10900"/>
                            </p:stCondLst>
                            <p:childTnLst>
                              <p:par>
                                <p:cTn id="259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>
                            <p:stCondLst>
                              <p:cond delay="11000"/>
                            </p:stCondLst>
                            <p:childTnLst>
                              <p:par>
                                <p:cTn id="262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11100"/>
                            </p:stCondLst>
                            <p:childTnLst>
                              <p:par>
                                <p:cTn id="265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>
                            <p:stCondLst>
                              <p:cond delay="11200"/>
                            </p:stCondLst>
                            <p:childTnLst>
                              <p:par>
                                <p:cTn id="268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>
                            <p:stCondLst>
                              <p:cond delay="11300"/>
                            </p:stCondLst>
                            <p:childTnLst>
                              <p:par>
                                <p:cTn id="271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>
                            <p:stCondLst>
                              <p:cond delay="11400"/>
                            </p:stCondLst>
                            <p:childTnLst>
                              <p:par>
                                <p:cTn id="274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>
                            <p:stCondLst>
                              <p:cond delay="11500"/>
                            </p:stCondLst>
                            <p:childTnLst>
                              <p:par>
                                <p:cTn id="277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>
                            <p:stCondLst>
                              <p:cond delay="11600"/>
                            </p:stCondLst>
                            <p:childTnLst>
                              <p:par>
                                <p:cTn id="280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>
                            <p:stCondLst>
                              <p:cond delay="11700"/>
                            </p:stCondLst>
                            <p:childTnLst>
                              <p:par>
                                <p:cTn id="283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>
                            <p:stCondLst>
                              <p:cond delay="11800"/>
                            </p:stCondLst>
                            <p:childTnLst>
                              <p:par>
                                <p:cTn id="286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>
                            <p:stCondLst>
                              <p:cond delay="11900"/>
                            </p:stCondLst>
                            <p:childTnLst>
                              <p:par>
                                <p:cTn id="289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2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>
                            <p:stCondLst>
                              <p:cond delay="12100"/>
                            </p:stCondLst>
                            <p:childTnLst>
                              <p:par>
                                <p:cTn id="295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7" fill="hold">
                            <p:stCondLst>
                              <p:cond delay="12200"/>
                            </p:stCondLst>
                            <p:childTnLst>
                              <p:par>
                                <p:cTn id="298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0" fill="hold">
                            <p:stCondLst>
                              <p:cond delay="12300"/>
                            </p:stCondLst>
                            <p:childTnLst>
                              <p:par>
                                <p:cTn id="301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3" fill="hold">
                            <p:stCondLst>
                              <p:cond delay="12400"/>
                            </p:stCondLst>
                            <p:childTnLst>
                              <p:par>
                                <p:cTn id="304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6" fill="hold">
                            <p:stCondLst>
                              <p:cond delay="12500"/>
                            </p:stCondLst>
                            <p:childTnLst>
                              <p:par>
                                <p:cTn id="307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9" fill="hold">
                            <p:stCondLst>
                              <p:cond delay="12600"/>
                            </p:stCondLst>
                            <p:childTnLst>
                              <p:par>
                                <p:cTn id="310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2" fill="hold">
                            <p:stCondLst>
                              <p:cond delay="12700"/>
                            </p:stCondLst>
                            <p:childTnLst>
                              <p:par>
                                <p:cTn id="313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5" fill="hold">
                            <p:stCondLst>
                              <p:cond delay="12800"/>
                            </p:stCondLst>
                            <p:childTnLst>
                              <p:par>
                                <p:cTn id="316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8" fill="hold">
                            <p:stCondLst>
                              <p:cond delay="12900"/>
                            </p:stCondLst>
                            <p:childTnLst>
                              <p:par>
                                <p:cTn id="319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1" fill="hold">
                            <p:stCondLst>
                              <p:cond delay="13000"/>
                            </p:stCondLst>
                            <p:childTnLst>
                              <p:par>
                                <p:cTn id="322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4" fill="hold">
                            <p:stCondLst>
                              <p:cond delay="13100"/>
                            </p:stCondLst>
                            <p:childTnLst>
                              <p:par>
                                <p:cTn id="325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7" fill="hold">
                            <p:stCondLst>
                              <p:cond delay="13200"/>
                            </p:stCondLst>
                            <p:childTnLst>
                              <p:par>
                                <p:cTn id="328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0" fill="hold">
                            <p:stCondLst>
                              <p:cond delay="13300"/>
                            </p:stCondLst>
                            <p:childTnLst>
                              <p:par>
                                <p:cTn id="331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3" fill="hold">
                            <p:stCondLst>
                              <p:cond delay="13400"/>
                            </p:stCondLst>
                            <p:childTnLst>
                              <p:par>
                                <p:cTn id="334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>
                            <p:stCondLst>
                              <p:cond delay="13500"/>
                            </p:stCondLst>
                            <p:childTnLst>
                              <p:par>
                                <p:cTn id="337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9" fill="hold">
                            <p:stCondLst>
                              <p:cond delay="13600"/>
                            </p:stCondLst>
                            <p:childTnLst>
                              <p:par>
                                <p:cTn id="340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2" fill="hold">
                            <p:stCondLst>
                              <p:cond delay="13700"/>
                            </p:stCondLst>
                            <p:childTnLst>
                              <p:par>
                                <p:cTn id="343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5" fill="hold">
                            <p:stCondLst>
                              <p:cond delay="13800"/>
                            </p:stCondLst>
                            <p:childTnLst>
                              <p:par>
                                <p:cTn id="346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>
                            <p:stCondLst>
                              <p:cond delay="13900"/>
                            </p:stCondLst>
                            <p:childTnLst>
                              <p:par>
                                <p:cTn id="349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1" fill="hold">
                            <p:stCondLst>
                              <p:cond delay="14000"/>
                            </p:stCondLst>
                            <p:childTnLst>
                              <p:par>
                                <p:cTn id="352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4" fill="hold">
                            <p:stCondLst>
                              <p:cond delay="14100"/>
                            </p:stCondLst>
                            <p:childTnLst>
                              <p:par>
                                <p:cTn id="355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2090717" y="0"/>
            <a:ext cx="51299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Gisha" pitchFamily="34" charset="-79"/>
                <a:cs typeface="Gisha" pitchFamily="34" charset="-79"/>
              </a:rPr>
              <a:t>מסעה של שכבה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3528" y="1052736"/>
            <a:ext cx="8568952" cy="92333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r>
              <a:rPr lang="he-IL" dirty="0"/>
              <a:t>בכיתה ו' נרשמו 32 חניכים.</a:t>
            </a:r>
          </a:p>
          <a:p>
            <a:r>
              <a:rPr lang="he-IL" dirty="0"/>
              <a:t>למחנה הקיץ יצאו 23 חניכים.</a:t>
            </a:r>
          </a:p>
          <a:p>
            <a:r>
              <a:rPr lang="he-IL" dirty="0"/>
              <a:t>ביום האחרון של מחנה הקיץ התקיימה "חתונה" בין הבנים לבנות, כהכנה לכיתה ז'.</a:t>
            </a:r>
            <a:endParaRPr lang="en-US" dirty="0"/>
          </a:p>
        </p:txBody>
      </p:sp>
      <p:pic>
        <p:nvPicPr>
          <p:cNvPr id="3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3580040"/>
            <a:ext cx="358667" cy="583088"/>
          </a:xfrm>
          <a:prstGeom prst="rect">
            <a:avLst/>
          </a:prstGeom>
          <a:noFill/>
        </p:spPr>
      </p:pic>
      <p:pic>
        <p:nvPicPr>
          <p:cNvPr id="32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3580040"/>
            <a:ext cx="358667" cy="583088"/>
          </a:xfrm>
          <a:prstGeom prst="rect">
            <a:avLst/>
          </a:prstGeom>
          <a:noFill/>
        </p:spPr>
      </p:pic>
      <p:pic>
        <p:nvPicPr>
          <p:cNvPr id="36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580040"/>
            <a:ext cx="358667" cy="583088"/>
          </a:xfrm>
          <a:prstGeom prst="rect">
            <a:avLst/>
          </a:prstGeom>
          <a:noFill/>
        </p:spPr>
      </p:pic>
      <p:pic>
        <p:nvPicPr>
          <p:cNvPr id="38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587064"/>
            <a:ext cx="358667" cy="583088"/>
          </a:xfrm>
          <a:prstGeom prst="rect">
            <a:avLst/>
          </a:prstGeom>
          <a:noFill/>
        </p:spPr>
      </p:pic>
      <p:pic>
        <p:nvPicPr>
          <p:cNvPr id="4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3587064"/>
            <a:ext cx="358667" cy="583088"/>
          </a:xfrm>
          <a:prstGeom prst="rect">
            <a:avLst/>
          </a:prstGeom>
          <a:noFill/>
        </p:spPr>
      </p:pic>
      <p:pic>
        <p:nvPicPr>
          <p:cNvPr id="1027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48464" y="5517232"/>
            <a:ext cx="395536" cy="506099"/>
          </a:xfrm>
          <a:prstGeom prst="rect">
            <a:avLst/>
          </a:prstGeom>
          <a:noFill/>
        </p:spPr>
      </p:pic>
      <p:pic>
        <p:nvPicPr>
          <p:cNvPr id="129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5517232"/>
            <a:ext cx="395536" cy="506099"/>
          </a:xfrm>
          <a:prstGeom prst="rect">
            <a:avLst/>
          </a:prstGeom>
          <a:noFill/>
        </p:spPr>
      </p:pic>
      <p:pic>
        <p:nvPicPr>
          <p:cNvPr id="131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5517232"/>
            <a:ext cx="395536" cy="506099"/>
          </a:xfrm>
          <a:prstGeom prst="rect">
            <a:avLst/>
          </a:prstGeom>
          <a:noFill/>
        </p:spPr>
      </p:pic>
      <p:pic>
        <p:nvPicPr>
          <p:cNvPr id="134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5517232"/>
            <a:ext cx="395536" cy="506099"/>
          </a:xfrm>
          <a:prstGeom prst="rect">
            <a:avLst/>
          </a:prstGeom>
          <a:noFill/>
        </p:spPr>
      </p:pic>
      <p:pic>
        <p:nvPicPr>
          <p:cNvPr id="139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5517232"/>
            <a:ext cx="395536" cy="506099"/>
          </a:xfrm>
          <a:prstGeom prst="rect">
            <a:avLst/>
          </a:prstGeom>
          <a:noFill/>
        </p:spPr>
      </p:pic>
      <p:pic>
        <p:nvPicPr>
          <p:cNvPr id="145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5517232"/>
            <a:ext cx="395536" cy="506099"/>
          </a:xfrm>
          <a:prstGeom prst="rect">
            <a:avLst/>
          </a:prstGeom>
          <a:noFill/>
        </p:spPr>
      </p:pic>
      <p:pic>
        <p:nvPicPr>
          <p:cNvPr id="150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48464" y="6091253"/>
            <a:ext cx="395536" cy="506099"/>
          </a:xfrm>
          <a:prstGeom prst="rect">
            <a:avLst/>
          </a:prstGeom>
          <a:noFill/>
        </p:spPr>
      </p:pic>
      <p:pic>
        <p:nvPicPr>
          <p:cNvPr id="153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6091253"/>
            <a:ext cx="395536" cy="506099"/>
          </a:xfrm>
          <a:prstGeom prst="rect">
            <a:avLst/>
          </a:prstGeom>
          <a:noFill/>
        </p:spPr>
      </p:pic>
      <p:pic>
        <p:nvPicPr>
          <p:cNvPr id="155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6091253"/>
            <a:ext cx="395536" cy="506099"/>
          </a:xfrm>
          <a:prstGeom prst="rect">
            <a:avLst/>
          </a:prstGeom>
          <a:noFill/>
        </p:spPr>
      </p:pic>
      <p:pic>
        <p:nvPicPr>
          <p:cNvPr id="157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6091253"/>
            <a:ext cx="395536" cy="506099"/>
          </a:xfrm>
          <a:prstGeom prst="rect">
            <a:avLst/>
          </a:prstGeom>
          <a:noFill/>
        </p:spPr>
      </p:pic>
      <p:pic>
        <p:nvPicPr>
          <p:cNvPr id="160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6091253"/>
            <a:ext cx="395536" cy="506099"/>
          </a:xfrm>
          <a:prstGeom prst="rect">
            <a:avLst/>
          </a:prstGeom>
          <a:noFill/>
        </p:spPr>
      </p:pic>
      <p:pic>
        <p:nvPicPr>
          <p:cNvPr id="161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6091253"/>
            <a:ext cx="395536" cy="506099"/>
          </a:xfrm>
          <a:prstGeom prst="rect">
            <a:avLst/>
          </a:prstGeom>
          <a:noFill/>
        </p:spPr>
      </p:pic>
      <p:pic>
        <p:nvPicPr>
          <p:cNvPr id="163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6091253"/>
            <a:ext cx="395536" cy="506099"/>
          </a:xfrm>
          <a:prstGeom prst="rect">
            <a:avLst/>
          </a:prstGeom>
          <a:noFill/>
        </p:spPr>
      </p:pic>
      <p:pic>
        <p:nvPicPr>
          <p:cNvPr id="168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6091253"/>
            <a:ext cx="395536" cy="506099"/>
          </a:xfrm>
          <a:prstGeom prst="rect">
            <a:avLst/>
          </a:prstGeom>
          <a:noFill/>
        </p:spPr>
      </p:pic>
      <p:pic>
        <p:nvPicPr>
          <p:cNvPr id="171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6091253"/>
            <a:ext cx="395536" cy="506099"/>
          </a:xfrm>
          <a:prstGeom prst="rect">
            <a:avLst/>
          </a:prstGeom>
          <a:noFill/>
        </p:spPr>
      </p:pic>
      <p:pic>
        <p:nvPicPr>
          <p:cNvPr id="174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091253"/>
            <a:ext cx="395536" cy="506099"/>
          </a:xfrm>
          <a:prstGeom prst="rect">
            <a:avLst/>
          </a:prstGeom>
          <a:noFill/>
        </p:spPr>
      </p:pic>
      <p:pic>
        <p:nvPicPr>
          <p:cNvPr id="179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4192992"/>
            <a:ext cx="358667" cy="583088"/>
          </a:xfrm>
          <a:prstGeom prst="rect">
            <a:avLst/>
          </a:prstGeom>
          <a:noFill/>
        </p:spPr>
      </p:pic>
      <p:pic>
        <p:nvPicPr>
          <p:cNvPr id="184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4192992"/>
            <a:ext cx="358667" cy="583088"/>
          </a:xfrm>
          <a:prstGeom prst="rect">
            <a:avLst/>
          </a:prstGeom>
          <a:noFill/>
        </p:spPr>
      </p:pic>
      <p:pic>
        <p:nvPicPr>
          <p:cNvPr id="187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4200016"/>
            <a:ext cx="358667" cy="583088"/>
          </a:xfrm>
          <a:prstGeom prst="rect">
            <a:avLst/>
          </a:prstGeom>
          <a:noFill/>
        </p:spPr>
      </p:pic>
      <p:pic>
        <p:nvPicPr>
          <p:cNvPr id="189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4200016"/>
            <a:ext cx="358667" cy="583088"/>
          </a:xfrm>
          <a:prstGeom prst="rect">
            <a:avLst/>
          </a:prstGeom>
          <a:noFill/>
        </p:spPr>
      </p:pic>
      <p:pic>
        <p:nvPicPr>
          <p:cNvPr id="194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4207040"/>
            <a:ext cx="358667" cy="583088"/>
          </a:xfrm>
          <a:prstGeom prst="rect">
            <a:avLst/>
          </a:prstGeom>
          <a:noFill/>
        </p:spPr>
      </p:pic>
      <p:pic>
        <p:nvPicPr>
          <p:cNvPr id="213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3533" y="4862136"/>
            <a:ext cx="358667" cy="583088"/>
          </a:xfrm>
          <a:prstGeom prst="rect">
            <a:avLst/>
          </a:prstGeom>
          <a:noFill/>
        </p:spPr>
      </p:pic>
      <p:pic>
        <p:nvPicPr>
          <p:cNvPr id="215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3453" y="4862136"/>
            <a:ext cx="358667" cy="583088"/>
          </a:xfrm>
          <a:prstGeom prst="rect">
            <a:avLst/>
          </a:prstGeom>
          <a:noFill/>
        </p:spPr>
      </p:pic>
      <p:pic>
        <p:nvPicPr>
          <p:cNvPr id="217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3373" y="4862136"/>
            <a:ext cx="358667" cy="583088"/>
          </a:xfrm>
          <a:prstGeom prst="rect">
            <a:avLst/>
          </a:prstGeom>
          <a:noFill/>
        </p:spPr>
      </p:pic>
      <p:pic>
        <p:nvPicPr>
          <p:cNvPr id="221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3213" y="4862136"/>
            <a:ext cx="358667" cy="583088"/>
          </a:xfrm>
          <a:prstGeom prst="rect">
            <a:avLst/>
          </a:prstGeom>
          <a:noFill/>
        </p:spPr>
      </p:pic>
      <p:pic>
        <p:nvPicPr>
          <p:cNvPr id="223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3133" y="4862136"/>
            <a:ext cx="358667" cy="583088"/>
          </a:xfrm>
          <a:prstGeom prst="rect">
            <a:avLst/>
          </a:prstGeom>
          <a:noFill/>
        </p:spPr>
      </p:pic>
      <p:pic>
        <p:nvPicPr>
          <p:cNvPr id="5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3587064"/>
            <a:ext cx="358667" cy="583088"/>
          </a:xfrm>
          <a:prstGeom prst="rect">
            <a:avLst/>
          </a:prstGeom>
          <a:noFill/>
        </p:spPr>
      </p:pic>
      <p:pic>
        <p:nvPicPr>
          <p:cNvPr id="51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3587064"/>
            <a:ext cx="358667" cy="583088"/>
          </a:xfrm>
          <a:prstGeom prst="rect">
            <a:avLst/>
          </a:prstGeom>
          <a:noFill/>
        </p:spPr>
      </p:pic>
      <p:pic>
        <p:nvPicPr>
          <p:cNvPr id="54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9837" y="3573016"/>
            <a:ext cx="358667" cy="583088"/>
          </a:xfrm>
          <a:prstGeom prst="rect">
            <a:avLst/>
          </a:prstGeom>
          <a:noFill/>
        </p:spPr>
      </p:pic>
      <p:pic>
        <p:nvPicPr>
          <p:cNvPr id="55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4192992"/>
            <a:ext cx="358667" cy="583088"/>
          </a:xfrm>
          <a:prstGeom prst="rect">
            <a:avLst/>
          </a:prstGeom>
          <a:noFill/>
        </p:spPr>
      </p:pic>
      <p:pic>
        <p:nvPicPr>
          <p:cNvPr id="58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3613" y="4862136"/>
            <a:ext cx="358667" cy="583088"/>
          </a:xfrm>
          <a:prstGeom prst="rect">
            <a:avLst/>
          </a:prstGeom>
          <a:noFill/>
        </p:spPr>
      </p:pic>
      <p:pic>
        <p:nvPicPr>
          <p:cNvPr id="2" name="Picture 2" descr="C:\Users\omer\Desktop\user8704_pic11583_1328184418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5445224"/>
            <a:ext cx="641819" cy="600348"/>
          </a:xfrm>
          <a:prstGeom prst="rect">
            <a:avLst/>
          </a:prstGeom>
          <a:noFill/>
        </p:spPr>
      </p:pic>
      <p:pic>
        <p:nvPicPr>
          <p:cNvPr id="60" name="Picture 2" descr="C:\Users\omer\Desktop\user8704_pic11583_1328184418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672" y="6021288"/>
            <a:ext cx="641819" cy="600348"/>
          </a:xfrm>
          <a:prstGeom prst="rect">
            <a:avLst/>
          </a:prstGeom>
          <a:noFill/>
        </p:spPr>
      </p:pic>
      <p:pic>
        <p:nvPicPr>
          <p:cNvPr id="3" name="Picture 3" descr="C:\Users\omer\Desktop\upset-girl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89780" y="3501008"/>
            <a:ext cx="971205" cy="686303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"/>
                            </p:stCondLst>
                            <p:childTnLst>
                              <p:par>
                                <p:cTn id="11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"/>
                            </p:stCondLst>
                            <p:childTnLst>
                              <p:par>
                                <p:cTn id="20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2090717" y="0"/>
            <a:ext cx="51299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Gisha" pitchFamily="34" charset="-79"/>
                <a:cs typeface="Gisha" pitchFamily="34" charset="-79"/>
              </a:rPr>
              <a:t>מסעה של שכבה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3528" y="1052736"/>
            <a:ext cx="8568952" cy="1200329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r>
              <a:rPr lang="he-IL" b="1" u="sng" dirty="0"/>
              <a:t>שאלות:</a:t>
            </a:r>
          </a:p>
          <a:p>
            <a:pPr>
              <a:buFont typeface="Arial" pitchFamily="34" charset="0"/>
              <a:buChar char="•"/>
            </a:pPr>
            <a:r>
              <a:rPr lang="he-IL" dirty="0"/>
              <a:t>האם לחניך בכיתה ו' יש סיבות ייחודיות לכך שאינו מגיע לפעילות? מה הן?</a:t>
            </a:r>
          </a:p>
          <a:p>
            <a:pPr>
              <a:buFont typeface="Arial" pitchFamily="34" charset="0"/>
              <a:buChar char="•"/>
            </a:pPr>
            <a:r>
              <a:rPr lang="he-IL" dirty="0"/>
              <a:t>מה המשמעות של הפיכת האחוות לגדוד ("חתונה")?</a:t>
            </a:r>
          </a:p>
          <a:p>
            <a:pPr>
              <a:buFont typeface="Arial" pitchFamily="34" charset="0"/>
              <a:buChar char="•"/>
            </a:pPr>
            <a:r>
              <a:rPr lang="he-IL" dirty="0"/>
              <a:t>כיצד ניתן להחזיר ילדים בכיתה ו' לפעילות בצופים?</a:t>
            </a:r>
          </a:p>
        </p:txBody>
      </p:sp>
      <p:pic>
        <p:nvPicPr>
          <p:cNvPr id="3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3580040"/>
            <a:ext cx="358667" cy="583088"/>
          </a:xfrm>
          <a:prstGeom prst="rect">
            <a:avLst/>
          </a:prstGeom>
          <a:noFill/>
        </p:spPr>
      </p:pic>
      <p:pic>
        <p:nvPicPr>
          <p:cNvPr id="36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580040"/>
            <a:ext cx="358667" cy="583088"/>
          </a:xfrm>
          <a:prstGeom prst="rect">
            <a:avLst/>
          </a:prstGeom>
          <a:noFill/>
        </p:spPr>
      </p:pic>
      <p:pic>
        <p:nvPicPr>
          <p:cNvPr id="38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587064"/>
            <a:ext cx="358667" cy="583088"/>
          </a:xfrm>
          <a:prstGeom prst="rect">
            <a:avLst/>
          </a:prstGeom>
          <a:noFill/>
        </p:spPr>
      </p:pic>
      <p:pic>
        <p:nvPicPr>
          <p:cNvPr id="4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3587064"/>
            <a:ext cx="358667" cy="583088"/>
          </a:xfrm>
          <a:prstGeom prst="rect">
            <a:avLst/>
          </a:prstGeom>
          <a:noFill/>
        </p:spPr>
      </p:pic>
      <p:pic>
        <p:nvPicPr>
          <p:cNvPr id="129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5517232"/>
            <a:ext cx="395536" cy="506099"/>
          </a:xfrm>
          <a:prstGeom prst="rect">
            <a:avLst/>
          </a:prstGeom>
          <a:noFill/>
        </p:spPr>
      </p:pic>
      <p:pic>
        <p:nvPicPr>
          <p:cNvPr id="134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5517232"/>
            <a:ext cx="395536" cy="506099"/>
          </a:xfrm>
          <a:prstGeom prst="rect">
            <a:avLst/>
          </a:prstGeom>
          <a:noFill/>
        </p:spPr>
      </p:pic>
      <p:pic>
        <p:nvPicPr>
          <p:cNvPr id="139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5517232"/>
            <a:ext cx="395536" cy="506099"/>
          </a:xfrm>
          <a:prstGeom prst="rect">
            <a:avLst/>
          </a:prstGeom>
          <a:noFill/>
        </p:spPr>
      </p:pic>
      <p:pic>
        <p:nvPicPr>
          <p:cNvPr id="145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5517232"/>
            <a:ext cx="395536" cy="506099"/>
          </a:xfrm>
          <a:prstGeom prst="rect">
            <a:avLst/>
          </a:prstGeom>
          <a:noFill/>
        </p:spPr>
      </p:pic>
      <p:pic>
        <p:nvPicPr>
          <p:cNvPr id="150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48464" y="6091253"/>
            <a:ext cx="395536" cy="506099"/>
          </a:xfrm>
          <a:prstGeom prst="rect">
            <a:avLst/>
          </a:prstGeom>
          <a:noFill/>
        </p:spPr>
      </p:pic>
      <p:pic>
        <p:nvPicPr>
          <p:cNvPr id="153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6091253"/>
            <a:ext cx="395536" cy="506099"/>
          </a:xfrm>
          <a:prstGeom prst="rect">
            <a:avLst/>
          </a:prstGeom>
          <a:noFill/>
        </p:spPr>
      </p:pic>
      <p:pic>
        <p:nvPicPr>
          <p:cNvPr id="155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6091253"/>
            <a:ext cx="395536" cy="506099"/>
          </a:xfrm>
          <a:prstGeom prst="rect">
            <a:avLst/>
          </a:prstGeom>
          <a:noFill/>
        </p:spPr>
      </p:pic>
      <p:pic>
        <p:nvPicPr>
          <p:cNvPr id="157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6091253"/>
            <a:ext cx="395536" cy="506099"/>
          </a:xfrm>
          <a:prstGeom prst="rect">
            <a:avLst/>
          </a:prstGeom>
          <a:noFill/>
        </p:spPr>
      </p:pic>
      <p:pic>
        <p:nvPicPr>
          <p:cNvPr id="160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6091253"/>
            <a:ext cx="395536" cy="506099"/>
          </a:xfrm>
          <a:prstGeom prst="rect">
            <a:avLst/>
          </a:prstGeom>
          <a:noFill/>
        </p:spPr>
      </p:pic>
      <p:pic>
        <p:nvPicPr>
          <p:cNvPr id="163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6091253"/>
            <a:ext cx="395536" cy="506099"/>
          </a:xfrm>
          <a:prstGeom prst="rect">
            <a:avLst/>
          </a:prstGeom>
          <a:noFill/>
        </p:spPr>
      </p:pic>
      <p:pic>
        <p:nvPicPr>
          <p:cNvPr id="168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6091253"/>
            <a:ext cx="395536" cy="506099"/>
          </a:xfrm>
          <a:prstGeom prst="rect">
            <a:avLst/>
          </a:prstGeom>
          <a:noFill/>
        </p:spPr>
      </p:pic>
      <p:pic>
        <p:nvPicPr>
          <p:cNvPr id="171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6091253"/>
            <a:ext cx="395536" cy="506099"/>
          </a:xfrm>
          <a:prstGeom prst="rect">
            <a:avLst/>
          </a:prstGeom>
          <a:noFill/>
        </p:spPr>
      </p:pic>
      <p:pic>
        <p:nvPicPr>
          <p:cNvPr id="174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091253"/>
            <a:ext cx="395536" cy="506099"/>
          </a:xfrm>
          <a:prstGeom prst="rect">
            <a:avLst/>
          </a:prstGeom>
          <a:noFill/>
        </p:spPr>
      </p:pic>
      <p:pic>
        <p:nvPicPr>
          <p:cNvPr id="179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4192992"/>
            <a:ext cx="358667" cy="583088"/>
          </a:xfrm>
          <a:prstGeom prst="rect">
            <a:avLst/>
          </a:prstGeom>
          <a:noFill/>
        </p:spPr>
      </p:pic>
      <p:pic>
        <p:nvPicPr>
          <p:cNvPr id="184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4192992"/>
            <a:ext cx="358667" cy="583088"/>
          </a:xfrm>
          <a:prstGeom prst="rect">
            <a:avLst/>
          </a:prstGeom>
          <a:noFill/>
        </p:spPr>
      </p:pic>
      <p:pic>
        <p:nvPicPr>
          <p:cNvPr id="189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4200016"/>
            <a:ext cx="358667" cy="583088"/>
          </a:xfrm>
          <a:prstGeom prst="rect">
            <a:avLst/>
          </a:prstGeom>
          <a:noFill/>
        </p:spPr>
      </p:pic>
      <p:pic>
        <p:nvPicPr>
          <p:cNvPr id="194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4207040"/>
            <a:ext cx="358667" cy="583088"/>
          </a:xfrm>
          <a:prstGeom prst="rect">
            <a:avLst/>
          </a:prstGeom>
          <a:noFill/>
        </p:spPr>
      </p:pic>
      <p:pic>
        <p:nvPicPr>
          <p:cNvPr id="213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3533" y="4862136"/>
            <a:ext cx="358667" cy="583088"/>
          </a:xfrm>
          <a:prstGeom prst="rect">
            <a:avLst/>
          </a:prstGeom>
          <a:noFill/>
        </p:spPr>
      </p:pic>
      <p:pic>
        <p:nvPicPr>
          <p:cNvPr id="215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3453" y="4862136"/>
            <a:ext cx="358667" cy="583088"/>
          </a:xfrm>
          <a:prstGeom prst="rect">
            <a:avLst/>
          </a:prstGeom>
          <a:noFill/>
        </p:spPr>
      </p:pic>
      <p:pic>
        <p:nvPicPr>
          <p:cNvPr id="217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3373" y="4862136"/>
            <a:ext cx="358667" cy="583088"/>
          </a:xfrm>
          <a:prstGeom prst="rect">
            <a:avLst/>
          </a:prstGeom>
          <a:noFill/>
        </p:spPr>
      </p:pic>
      <p:pic>
        <p:nvPicPr>
          <p:cNvPr id="221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3213" y="4862136"/>
            <a:ext cx="358667" cy="583088"/>
          </a:xfrm>
          <a:prstGeom prst="rect">
            <a:avLst/>
          </a:prstGeom>
          <a:noFill/>
        </p:spPr>
      </p:pic>
      <p:pic>
        <p:nvPicPr>
          <p:cNvPr id="223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3133" y="4862136"/>
            <a:ext cx="358667" cy="583088"/>
          </a:xfrm>
          <a:prstGeom prst="rect">
            <a:avLst/>
          </a:prstGeom>
          <a:noFill/>
        </p:spPr>
      </p:pic>
      <p:pic>
        <p:nvPicPr>
          <p:cNvPr id="5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3587064"/>
            <a:ext cx="358667" cy="583088"/>
          </a:xfrm>
          <a:prstGeom prst="rect">
            <a:avLst/>
          </a:prstGeom>
          <a:noFill/>
        </p:spPr>
      </p:pic>
      <p:pic>
        <p:nvPicPr>
          <p:cNvPr id="54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9837" y="3573016"/>
            <a:ext cx="358667" cy="583088"/>
          </a:xfrm>
          <a:prstGeom prst="rect">
            <a:avLst/>
          </a:prstGeom>
          <a:noFill/>
        </p:spPr>
      </p:pic>
      <p:pic>
        <p:nvPicPr>
          <p:cNvPr id="55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4192992"/>
            <a:ext cx="358667" cy="583088"/>
          </a:xfrm>
          <a:prstGeom prst="rect">
            <a:avLst/>
          </a:prstGeom>
          <a:noFill/>
        </p:spPr>
      </p:pic>
      <p:pic>
        <p:nvPicPr>
          <p:cNvPr id="58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3613" y="4862136"/>
            <a:ext cx="358667" cy="583088"/>
          </a:xfrm>
          <a:prstGeom prst="rect">
            <a:avLst/>
          </a:prstGeom>
          <a:noFill/>
        </p:spPr>
      </p:pic>
      <p:pic>
        <p:nvPicPr>
          <p:cNvPr id="2" name="Picture 2" descr="C:\Users\omer\Desktop\user8704_pic11583_1328184418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5445224"/>
            <a:ext cx="641819" cy="600348"/>
          </a:xfrm>
          <a:prstGeom prst="rect">
            <a:avLst/>
          </a:prstGeom>
          <a:noFill/>
        </p:spPr>
      </p:pic>
      <p:pic>
        <p:nvPicPr>
          <p:cNvPr id="3" name="Picture 3" descr="C:\Users\omer\Desktop\upset-girl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89780" y="3501008"/>
            <a:ext cx="971205" cy="686303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2090717" y="0"/>
            <a:ext cx="51299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Gisha" pitchFamily="34" charset="-79"/>
                <a:cs typeface="Gisha" pitchFamily="34" charset="-79"/>
              </a:rPr>
              <a:t>מסעה של שכבה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3528" y="1052736"/>
            <a:ext cx="8568952" cy="92333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r>
              <a:rPr lang="he-IL" dirty="0"/>
              <a:t>חניכי בית ספר הרצל עוברים בכיתה ז' ל- 3 חטיבות: ריאלי, </a:t>
            </a:r>
            <a:r>
              <a:rPr lang="he-IL" dirty="0" err="1"/>
              <a:t>ליאובק</a:t>
            </a:r>
            <a:r>
              <a:rPr lang="he-IL" dirty="0"/>
              <a:t>, חוגים</a:t>
            </a:r>
          </a:p>
          <a:p>
            <a:r>
              <a:rPr lang="he-IL" dirty="0"/>
              <a:t>ליום הפעילות הראשון הגיעו 9 חניכים ולטיול פסח יצאו 18 חניכים.</a:t>
            </a:r>
          </a:p>
          <a:p>
            <a:r>
              <a:rPr lang="he-IL" dirty="0"/>
              <a:t>למחנה הקיץ יצאו 21 חניכים.</a:t>
            </a:r>
          </a:p>
        </p:txBody>
      </p:sp>
      <p:pic>
        <p:nvPicPr>
          <p:cNvPr id="3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3580040"/>
            <a:ext cx="358667" cy="583088"/>
          </a:xfrm>
          <a:prstGeom prst="rect">
            <a:avLst/>
          </a:prstGeom>
          <a:noFill/>
        </p:spPr>
      </p:pic>
      <p:pic>
        <p:nvPicPr>
          <p:cNvPr id="36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580040"/>
            <a:ext cx="358667" cy="583088"/>
          </a:xfrm>
          <a:prstGeom prst="rect">
            <a:avLst/>
          </a:prstGeom>
          <a:noFill/>
        </p:spPr>
      </p:pic>
      <p:pic>
        <p:nvPicPr>
          <p:cNvPr id="38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587064"/>
            <a:ext cx="358667" cy="583088"/>
          </a:xfrm>
          <a:prstGeom prst="rect">
            <a:avLst/>
          </a:prstGeom>
          <a:noFill/>
        </p:spPr>
      </p:pic>
      <p:pic>
        <p:nvPicPr>
          <p:cNvPr id="4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3587064"/>
            <a:ext cx="358667" cy="583088"/>
          </a:xfrm>
          <a:prstGeom prst="rect">
            <a:avLst/>
          </a:prstGeom>
          <a:noFill/>
        </p:spPr>
      </p:pic>
      <p:pic>
        <p:nvPicPr>
          <p:cNvPr id="129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5517232"/>
            <a:ext cx="395536" cy="506099"/>
          </a:xfrm>
          <a:prstGeom prst="rect">
            <a:avLst/>
          </a:prstGeom>
          <a:noFill/>
        </p:spPr>
      </p:pic>
      <p:pic>
        <p:nvPicPr>
          <p:cNvPr id="134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5517232"/>
            <a:ext cx="395536" cy="506099"/>
          </a:xfrm>
          <a:prstGeom prst="rect">
            <a:avLst/>
          </a:prstGeom>
          <a:noFill/>
        </p:spPr>
      </p:pic>
      <p:pic>
        <p:nvPicPr>
          <p:cNvPr id="139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5517232"/>
            <a:ext cx="395536" cy="506099"/>
          </a:xfrm>
          <a:prstGeom prst="rect">
            <a:avLst/>
          </a:prstGeom>
          <a:noFill/>
        </p:spPr>
      </p:pic>
      <p:pic>
        <p:nvPicPr>
          <p:cNvPr id="145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5517232"/>
            <a:ext cx="395536" cy="506099"/>
          </a:xfrm>
          <a:prstGeom prst="rect">
            <a:avLst/>
          </a:prstGeom>
          <a:noFill/>
        </p:spPr>
      </p:pic>
      <p:pic>
        <p:nvPicPr>
          <p:cNvPr id="150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48464" y="6091253"/>
            <a:ext cx="395536" cy="506099"/>
          </a:xfrm>
          <a:prstGeom prst="rect">
            <a:avLst/>
          </a:prstGeom>
          <a:noFill/>
        </p:spPr>
      </p:pic>
      <p:pic>
        <p:nvPicPr>
          <p:cNvPr id="153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6091253"/>
            <a:ext cx="395536" cy="506099"/>
          </a:xfrm>
          <a:prstGeom prst="rect">
            <a:avLst/>
          </a:prstGeom>
          <a:noFill/>
        </p:spPr>
      </p:pic>
      <p:pic>
        <p:nvPicPr>
          <p:cNvPr id="155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6091253"/>
            <a:ext cx="395536" cy="506099"/>
          </a:xfrm>
          <a:prstGeom prst="rect">
            <a:avLst/>
          </a:prstGeom>
          <a:noFill/>
        </p:spPr>
      </p:pic>
      <p:pic>
        <p:nvPicPr>
          <p:cNvPr id="157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6091253"/>
            <a:ext cx="395536" cy="506099"/>
          </a:xfrm>
          <a:prstGeom prst="rect">
            <a:avLst/>
          </a:prstGeom>
          <a:noFill/>
        </p:spPr>
      </p:pic>
      <p:pic>
        <p:nvPicPr>
          <p:cNvPr id="160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6091253"/>
            <a:ext cx="395536" cy="506099"/>
          </a:xfrm>
          <a:prstGeom prst="rect">
            <a:avLst/>
          </a:prstGeom>
          <a:noFill/>
        </p:spPr>
      </p:pic>
      <p:pic>
        <p:nvPicPr>
          <p:cNvPr id="163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6091253"/>
            <a:ext cx="395536" cy="506099"/>
          </a:xfrm>
          <a:prstGeom prst="rect">
            <a:avLst/>
          </a:prstGeom>
          <a:noFill/>
        </p:spPr>
      </p:pic>
      <p:pic>
        <p:nvPicPr>
          <p:cNvPr id="168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6091253"/>
            <a:ext cx="395536" cy="506099"/>
          </a:xfrm>
          <a:prstGeom prst="rect">
            <a:avLst/>
          </a:prstGeom>
          <a:noFill/>
        </p:spPr>
      </p:pic>
      <p:pic>
        <p:nvPicPr>
          <p:cNvPr id="171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6091253"/>
            <a:ext cx="395536" cy="506099"/>
          </a:xfrm>
          <a:prstGeom prst="rect">
            <a:avLst/>
          </a:prstGeom>
          <a:noFill/>
        </p:spPr>
      </p:pic>
      <p:pic>
        <p:nvPicPr>
          <p:cNvPr id="174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091253"/>
            <a:ext cx="395536" cy="506099"/>
          </a:xfrm>
          <a:prstGeom prst="rect">
            <a:avLst/>
          </a:prstGeom>
          <a:noFill/>
        </p:spPr>
      </p:pic>
      <p:pic>
        <p:nvPicPr>
          <p:cNvPr id="179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4192992"/>
            <a:ext cx="358667" cy="583088"/>
          </a:xfrm>
          <a:prstGeom prst="rect">
            <a:avLst/>
          </a:prstGeom>
          <a:noFill/>
        </p:spPr>
      </p:pic>
      <p:pic>
        <p:nvPicPr>
          <p:cNvPr id="184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4192992"/>
            <a:ext cx="358667" cy="583088"/>
          </a:xfrm>
          <a:prstGeom prst="rect">
            <a:avLst/>
          </a:prstGeom>
          <a:noFill/>
        </p:spPr>
      </p:pic>
      <p:pic>
        <p:nvPicPr>
          <p:cNvPr id="189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4200016"/>
            <a:ext cx="358667" cy="583088"/>
          </a:xfrm>
          <a:prstGeom prst="rect">
            <a:avLst/>
          </a:prstGeom>
          <a:noFill/>
        </p:spPr>
      </p:pic>
      <p:pic>
        <p:nvPicPr>
          <p:cNvPr id="194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4207040"/>
            <a:ext cx="358667" cy="583088"/>
          </a:xfrm>
          <a:prstGeom prst="rect">
            <a:avLst/>
          </a:prstGeom>
          <a:noFill/>
        </p:spPr>
      </p:pic>
      <p:pic>
        <p:nvPicPr>
          <p:cNvPr id="213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3533" y="4862136"/>
            <a:ext cx="358667" cy="583088"/>
          </a:xfrm>
          <a:prstGeom prst="rect">
            <a:avLst/>
          </a:prstGeom>
          <a:noFill/>
        </p:spPr>
      </p:pic>
      <p:pic>
        <p:nvPicPr>
          <p:cNvPr id="215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3453" y="4862136"/>
            <a:ext cx="358667" cy="583088"/>
          </a:xfrm>
          <a:prstGeom prst="rect">
            <a:avLst/>
          </a:prstGeom>
          <a:noFill/>
        </p:spPr>
      </p:pic>
      <p:pic>
        <p:nvPicPr>
          <p:cNvPr id="217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3373" y="4862136"/>
            <a:ext cx="358667" cy="583088"/>
          </a:xfrm>
          <a:prstGeom prst="rect">
            <a:avLst/>
          </a:prstGeom>
          <a:noFill/>
        </p:spPr>
      </p:pic>
      <p:pic>
        <p:nvPicPr>
          <p:cNvPr id="221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3213" y="4862136"/>
            <a:ext cx="358667" cy="583088"/>
          </a:xfrm>
          <a:prstGeom prst="rect">
            <a:avLst/>
          </a:prstGeom>
          <a:noFill/>
        </p:spPr>
      </p:pic>
      <p:pic>
        <p:nvPicPr>
          <p:cNvPr id="223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3133" y="4862136"/>
            <a:ext cx="358667" cy="583088"/>
          </a:xfrm>
          <a:prstGeom prst="rect">
            <a:avLst/>
          </a:prstGeom>
          <a:noFill/>
        </p:spPr>
      </p:pic>
      <p:pic>
        <p:nvPicPr>
          <p:cNvPr id="5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3587064"/>
            <a:ext cx="358667" cy="583088"/>
          </a:xfrm>
          <a:prstGeom prst="rect">
            <a:avLst/>
          </a:prstGeom>
          <a:noFill/>
        </p:spPr>
      </p:pic>
      <p:pic>
        <p:nvPicPr>
          <p:cNvPr id="54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9837" y="3573016"/>
            <a:ext cx="358667" cy="583088"/>
          </a:xfrm>
          <a:prstGeom prst="rect">
            <a:avLst/>
          </a:prstGeom>
          <a:noFill/>
        </p:spPr>
      </p:pic>
      <p:pic>
        <p:nvPicPr>
          <p:cNvPr id="55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4192992"/>
            <a:ext cx="358667" cy="583088"/>
          </a:xfrm>
          <a:prstGeom prst="rect">
            <a:avLst/>
          </a:prstGeom>
          <a:noFill/>
        </p:spPr>
      </p:pic>
      <p:pic>
        <p:nvPicPr>
          <p:cNvPr id="58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3613" y="4862136"/>
            <a:ext cx="358667" cy="583088"/>
          </a:xfrm>
          <a:prstGeom prst="rect">
            <a:avLst/>
          </a:prstGeom>
          <a:noFill/>
        </p:spPr>
      </p:pic>
      <p:pic>
        <p:nvPicPr>
          <p:cNvPr id="2" name="Picture 2" descr="C:\Users\omer\Desktop\user8704_pic11583_1328184418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5445224"/>
            <a:ext cx="641819" cy="600348"/>
          </a:xfrm>
          <a:prstGeom prst="rect">
            <a:avLst/>
          </a:prstGeom>
          <a:noFill/>
        </p:spPr>
      </p:pic>
      <p:pic>
        <p:nvPicPr>
          <p:cNvPr id="3" name="Picture 3" descr="C:\Users\omer\Desktop\upset-girl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89780" y="3501008"/>
            <a:ext cx="971205" cy="686303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"/>
                            </p:stCondLst>
                            <p:childTnLst>
                              <p:par>
                                <p:cTn id="11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"/>
                            </p:stCondLst>
                            <p:childTnLst>
                              <p:par>
                                <p:cTn id="20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"/>
                            </p:stCondLst>
                            <p:childTnLst>
                              <p:par>
                                <p:cTn id="26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"/>
                            </p:stCondLst>
                            <p:childTnLst>
                              <p:par>
                                <p:cTn id="29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"/>
                            </p:stCondLst>
                            <p:childTnLst>
                              <p:par>
                                <p:cTn id="32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"/>
                            </p:stCondLst>
                            <p:childTnLst>
                              <p:par>
                                <p:cTn id="35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2090717" y="0"/>
            <a:ext cx="51299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Gisha" pitchFamily="34" charset="-79"/>
                <a:cs typeface="Gisha" pitchFamily="34" charset="-79"/>
              </a:rPr>
              <a:t>מסעה של שכבה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3528" y="1052736"/>
            <a:ext cx="8568952" cy="646331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r>
              <a:rPr lang="he-IL" dirty="0"/>
              <a:t>בכיתה ח' הגדוד הגיע ל- 13 חניכים רשומים.</a:t>
            </a:r>
          </a:p>
          <a:p>
            <a:r>
              <a:rPr lang="he-IL" dirty="0"/>
              <a:t>כולם יצאו למחנה הקיץ למעט אחד שהיה בחו"ל.</a:t>
            </a:r>
          </a:p>
        </p:txBody>
      </p:sp>
      <p:pic>
        <p:nvPicPr>
          <p:cNvPr id="3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3580040"/>
            <a:ext cx="358667" cy="583088"/>
          </a:xfrm>
          <a:prstGeom prst="rect">
            <a:avLst/>
          </a:prstGeom>
          <a:noFill/>
        </p:spPr>
      </p:pic>
      <p:pic>
        <p:nvPicPr>
          <p:cNvPr id="36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580040"/>
            <a:ext cx="358667" cy="583088"/>
          </a:xfrm>
          <a:prstGeom prst="rect">
            <a:avLst/>
          </a:prstGeom>
          <a:noFill/>
        </p:spPr>
      </p:pic>
      <p:pic>
        <p:nvPicPr>
          <p:cNvPr id="38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587064"/>
            <a:ext cx="358667" cy="583088"/>
          </a:xfrm>
          <a:prstGeom prst="rect">
            <a:avLst/>
          </a:prstGeom>
          <a:noFill/>
        </p:spPr>
      </p:pic>
      <p:pic>
        <p:nvPicPr>
          <p:cNvPr id="129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5517232"/>
            <a:ext cx="395536" cy="506099"/>
          </a:xfrm>
          <a:prstGeom prst="rect">
            <a:avLst/>
          </a:prstGeom>
          <a:noFill/>
        </p:spPr>
      </p:pic>
      <p:pic>
        <p:nvPicPr>
          <p:cNvPr id="134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5517232"/>
            <a:ext cx="395536" cy="506099"/>
          </a:xfrm>
          <a:prstGeom prst="rect">
            <a:avLst/>
          </a:prstGeom>
          <a:noFill/>
        </p:spPr>
      </p:pic>
      <p:pic>
        <p:nvPicPr>
          <p:cNvPr id="139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5517232"/>
            <a:ext cx="395536" cy="506099"/>
          </a:xfrm>
          <a:prstGeom prst="rect">
            <a:avLst/>
          </a:prstGeom>
          <a:noFill/>
        </p:spPr>
      </p:pic>
      <p:pic>
        <p:nvPicPr>
          <p:cNvPr id="145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5517232"/>
            <a:ext cx="395536" cy="506099"/>
          </a:xfrm>
          <a:prstGeom prst="rect">
            <a:avLst/>
          </a:prstGeom>
          <a:noFill/>
        </p:spPr>
      </p:pic>
      <p:pic>
        <p:nvPicPr>
          <p:cNvPr id="150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48464" y="6091253"/>
            <a:ext cx="395536" cy="506099"/>
          </a:xfrm>
          <a:prstGeom prst="rect">
            <a:avLst/>
          </a:prstGeom>
          <a:noFill/>
        </p:spPr>
      </p:pic>
      <p:pic>
        <p:nvPicPr>
          <p:cNvPr id="155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6091253"/>
            <a:ext cx="395536" cy="506099"/>
          </a:xfrm>
          <a:prstGeom prst="rect">
            <a:avLst/>
          </a:prstGeom>
          <a:noFill/>
        </p:spPr>
      </p:pic>
      <p:pic>
        <p:nvPicPr>
          <p:cNvPr id="160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6091253"/>
            <a:ext cx="395536" cy="506099"/>
          </a:xfrm>
          <a:prstGeom prst="rect">
            <a:avLst/>
          </a:prstGeom>
          <a:noFill/>
        </p:spPr>
      </p:pic>
      <p:pic>
        <p:nvPicPr>
          <p:cNvPr id="163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6091253"/>
            <a:ext cx="395536" cy="506099"/>
          </a:xfrm>
          <a:prstGeom prst="rect">
            <a:avLst/>
          </a:prstGeom>
          <a:noFill/>
        </p:spPr>
      </p:pic>
      <p:pic>
        <p:nvPicPr>
          <p:cNvPr id="171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6091253"/>
            <a:ext cx="395536" cy="506099"/>
          </a:xfrm>
          <a:prstGeom prst="rect">
            <a:avLst/>
          </a:prstGeom>
          <a:noFill/>
        </p:spPr>
      </p:pic>
      <p:pic>
        <p:nvPicPr>
          <p:cNvPr id="179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4192992"/>
            <a:ext cx="358667" cy="583088"/>
          </a:xfrm>
          <a:prstGeom prst="rect">
            <a:avLst/>
          </a:prstGeom>
          <a:noFill/>
        </p:spPr>
      </p:pic>
      <p:pic>
        <p:nvPicPr>
          <p:cNvPr id="184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4192992"/>
            <a:ext cx="358667" cy="583088"/>
          </a:xfrm>
          <a:prstGeom prst="rect">
            <a:avLst/>
          </a:prstGeom>
          <a:noFill/>
        </p:spPr>
      </p:pic>
      <p:pic>
        <p:nvPicPr>
          <p:cNvPr id="189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4200016"/>
            <a:ext cx="358667" cy="583088"/>
          </a:xfrm>
          <a:prstGeom prst="rect">
            <a:avLst/>
          </a:prstGeom>
          <a:noFill/>
        </p:spPr>
      </p:pic>
      <p:pic>
        <p:nvPicPr>
          <p:cNvPr id="217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3373" y="4862136"/>
            <a:ext cx="358667" cy="583088"/>
          </a:xfrm>
          <a:prstGeom prst="rect">
            <a:avLst/>
          </a:prstGeom>
          <a:noFill/>
        </p:spPr>
      </p:pic>
      <p:pic>
        <p:nvPicPr>
          <p:cNvPr id="221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3213" y="4862136"/>
            <a:ext cx="358667" cy="583088"/>
          </a:xfrm>
          <a:prstGeom prst="rect">
            <a:avLst/>
          </a:prstGeom>
          <a:noFill/>
        </p:spPr>
      </p:pic>
      <p:pic>
        <p:nvPicPr>
          <p:cNvPr id="54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9837" y="3573016"/>
            <a:ext cx="358667" cy="583088"/>
          </a:xfrm>
          <a:prstGeom prst="rect">
            <a:avLst/>
          </a:prstGeom>
          <a:noFill/>
        </p:spPr>
      </p:pic>
      <p:pic>
        <p:nvPicPr>
          <p:cNvPr id="58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3613" y="4862136"/>
            <a:ext cx="358667" cy="583088"/>
          </a:xfrm>
          <a:prstGeom prst="rect">
            <a:avLst/>
          </a:prstGeom>
          <a:noFill/>
        </p:spPr>
      </p:pic>
      <p:pic>
        <p:nvPicPr>
          <p:cNvPr id="2" name="Picture 2" descr="C:\Users\omer\Desktop\user8704_pic11583_1328184418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5445224"/>
            <a:ext cx="641819" cy="600348"/>
          </a:xfrm>
          <a:prstGeom prst="rect">
            <a:avLst/>
          </a:prstGeom>
          <a:noFill/>
        </p:spPr>
      </p:pic>
      <p:pic>
        <p:nvPicPr>
          <p:cNvPr id="3" name="Picture 3" descr="C:\Users\omer\Desktop\upset-girl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89780" y="3501008"/>
            <a:ext cx="971205" cy="686303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"/>
                            </p:stCondLst>
                            <p:childTnLst>
                              <p:par>
                                <p:cTn id="11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"/>
                            </p:stCondLst>
                            <p:childTnLst>
                              <p:par>
                                <p:cTn id="20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"/>
                            </p:stCondLst>
                            <p:childTnLst>
                              <p:par>
                                <p:cTn id="26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2090717" y="0"/>
            <a:ext cx="51299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Gisha" pitchFamily="34" charset="-79"/>
                <a:cs typeface="Gisha" pitchFamily="34" charset="-79"/>
              </a:rPr>
              <a:t>מסעה של שכבה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3528" y="1052736"/>
            <a:ext cx="8568952" cy="2031325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r>
              <a:rPr lang="he-IL" dirty="0"/>
              <a:t>סיכום מצב עד סוף כיתה ח':</a:t>
            </a:r>
          </a:p>
          <a:p>
            <a:r>
              <a:rPr lang="he-IL" dirty="0"/>
              <a:t>מספר ילדים בשכבה: 112</a:t>
            </a:r>
          </a:p>
          <a:p>
            <a:r>
              <a:rPr lang="he-IL" dirty="0"/>
              <a:t>רשומים לשבט בכיתה ד': 75</a:t>
            </a:r>
          </a:p>
          <a:p>
            <a:r>
              <a:rPr lang="he-IL" dirty="0"/>
              <a:t>רשומים לשבט בכיתה ה': 55</a:t>
            </a:r>
          </a:p>
          <a:p>
            <a:r>
              <a:rPr lang="he-IL" dirty="0"/>
              <a:t>רשומים לשבט בכיתה ו': 32</a:t>
            </a:r>
          </a:p>
          <a:p>
            <a:r>
              <a:rPr lang="he-IL" dirty="0"/>
              <a:t>רשומים לשבט בכיתה ז': 21</a:t>
            </a:r>
          </a:p>
          <a:p>
            <a:r>
              <a:rPr lang="he-IL" dirty="0"/>
              <a:t>רשומים לשבט בכיתה ח': 13</a:t>
            </a:r>
          </a:p>
        </p:txBody>
      </p:sp>
      <p:pic>
        <p:nvPicPr>
          <p:cNvPr id="25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8424" y="3573016"/>
            <a:ext cx="358667" cy="583088"/>
          </a:xfrm>
          <a:prstGeom prst="rect">
            <a:avLst/>
          </a:prstGeom>
          <a:noFill/>
        </p:spPr>
      </p:pic>
      <p:pic>
        <p:nvPicPr>
          <p:cNvPr id="26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8384" y="3573016"/>
            <a:ext cx="358667" cy="583088"/>
          </a:xfrm>
          <a:prstGeom prst="rect">
            <a:avLst/>
          </a:prstGeom>
          <a:noFill/>
        </p:spPr>
      </p:pic>
      <p:pic>
        <p:nvPicPr>
          <p:cNvPr id="27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3580040"/>
            <a:ext cx="358667" cy="583088"/>
          </a:xfrm>
          <a:prstGeom prst="rect">
            <a:avLst/>
          </a:prstGeom>
          <a:noFill/>
        </p:spPr>
      </p:pic>
      <p:pic>
        <p:nvPicPr>
          <p:cNvPr id="28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3580040"/>
            <a:ext cx="358667" cy="583088"/>
          </a:xfrm>
          <a:prstGeom prst="rect">
            <a:avLst/>
          </a:prstGeom>
          <a:noFill/>
        </p:spPr>
      </p:pic>
      <p:pic>
        <p:nvPicPr>
          <p:cNvPr id="29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3580040"/>
            <a:ext cx="358667" cy="583088"/>
          </a:xfrm>
          <a:prstGeom prst="rect">
            <a:avLst/>
          </a:prstGeom>
          <a:noFill/>
        </p:spPr>
      </p:pic>
      <p:pic>
        <p:nvPicPr>
          <p:cNvPr id="31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3580040"/>
            <a:ext cx="358667" cy="583088"/>
          </a:xfrm>
          <a:prstGeom prst="rect">
            <a:avLst/>
          </a:prstGeom>
          <a:noFill/>
        </p:spPr>
      </p:pic>
      <p:pic>
        <p:nvPicPr>
          <p:cNvPr id="32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3587064"/>
            <a:ext cx="358667" cy="583088"/>
          </a:xfrm>
          <a:prstGeom prst="rect">
            <a:avLst/>
          </a:prstGeom>
          <a:noFill/>
        </p:spPr>
      </p:pic>
      <p:pic>
        <p:nvPicPr>
          <p:cNvPr id="33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3587064"/>
            <a:ext cx="358667" cy="583088"/>
          </a:xfrm>
          <a:prstGeom prst="rect">
            <a:avLst/>
          </a:prstGeom>
          <a:noFill/>
        </p:spPr>
      </p:pic>
      <p:pic>
        <p:nvPicPr>
          <p:cNvPr id="34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580040"/>
            <a:ext cx="358667" cy="583088"/>
          </a:xfrm>
          <a:prstGeom prst="rect">
            <a:avLst/>
          </a:prstGeom>
          <a:noFill/>
        </p:spPr>
      </p:pic>
      <p:pic>
        <p:nvPicPr>
          <p:cNvPr id="35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3580040"/>
            <a:ext cx="358667" cy="583088"/>
          </a:xfrm>
          <a:prstGeom prst="rect">
            <a:avLst/>
          </a:prstGeom>
          <a:noFill/>
        </p:spPr>
      </p:pic>
      <p:pic>
        <p:nvPicPr>
          <p:cNvPr id="37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587064"/>
            <a:ext cx="358667" cy="583088"/>
          </a:xfrm>
          <a:prstGeom prst="rect">
            <a:avLst/>
          </a:prstGeom>
          <a:noFill/>
        </p:spPr>
      </p:pic>
      <p:pic>
        <p:nvPicPr>
          <p:cNvPr id="39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3587064"/>
            <a:ext cx="358667" cy="583088"/>
          </a:xfrm>
          <a:prstGeom prst="rect">
            <a:avLst/>
          </a:prstGeom>
          <a:noFill/>
        </p:spPr>
      </p:pic>
      <p:pic>
        <p:nvPicPr>
          <p:cNvPr id="4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3587064"/>
            <a:ext cx="358667" cy="583088"/>
          </a:xfrm>
          <a:prstGeom prst="rect">
            <a:avLst/>
          </a:prstGeom>
          <a:noFill/>
        </p:spPr>
      </p:pic>
      <p:pic>
        <p:nvPicPr>
          <p:cNvPr id="41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3587064"/>
            <a:ext cx="358667" cy="583088"/>
          </a:xfrm>
          <a:prstGeom prst="rect">
            <a:avLst/>
          </a:prstGeom>
          <a:noFill/>
        </p:spPr>
      </p:pic>
      <p:pic>
        <p:nvPicPr>
          <p:cNvPr id="42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3594088"/>
            <a:ext cx="358667" cy="583088"/>
          </a:xfrm>
          <a:prstGeom prst="rect">
            <a:avLst/>
          </a:prstGeom>
          <a:noFill/>
        </p:spPr>
      </p:pic>
      <p:pic>
        <p:nvPicPr>
          <p:cNvPr id="43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3594088"/>
            <a:ext cx="358667" cy="583088"/>
          </a:xfrm>
          <a:prstGeom prst="rect">
            <a:avLst/>
          </a:prstGeom>
          <a:noFill/>
        </p:spPr>
      </p:pic>
      <p:pic>
        <p:nvPicPr>
          <p:cNvPr id="44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3587064"/>
            <a:ext cx="358667" cy="583088"/>
          </a:xfrm>
          <a:prstGeom prst="rect">
            <a:avLst/>
          </a:prstGeom>
          <a:noFill/>
        </p:spPr>
      </p:pic>
      <p:pic>
        <p:nvPicPr>
          <p:cNvPr id="45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587064"/>
            <a:ext cx="358667" cy="583088"/>
          </a:xfrm>
          <a:prstGeom prst="rect">
            <a:avLst/>
          </a:prstGeom>
          <a:noFill/>
        </p:spPr>
      </p:pic>
      <p:pic>
        <p:nvPicPr>
          <p:cNvPr id="46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3594088"/>
            <a:ext cx="358667" cy="583088"/>
          </a:xfrm>
          <a:prstGeom prst="rect">
            <a:avLst/>
          </a:prstGeom>
          <a:noFill/>
        </p:spPr>
      </p:pic>
      <p:pic>
        <p:nvPicPr>
          <p:cNvPr id="47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3594088"/>
            <a:ext cx="358667" cy="583088"/>
          </a:xfrm>
          <a:prstGeom prst="rect">
            <a:avLst/>
          </a:prstGeom>
          <a:noFill/>
        </p:spPr>
      </p:pic>
      <p:pic>
        <p:nvPicPr>
          <p:cNvPr id="48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594088"/>
            <a:ext cx="358667" cy="583088"/>
          </a:xfrm>
          <a:prstGeom prst="rect">
            <a:avLst/>
          </a:prstGeom>
          <a:noFill/>
        </p:spPr>
      </p:pic>
      <p:pic>
        <p:nvPicPr>
          <p:cNvPr id="49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594088"/>
            <a:ext cx="358667" cy="583088"/>
          </a:xfrm>
          <a:prstGeom prst="rect">
            <a:avLst/>
          </a:prstGeom>
          <a:noFill/>
        </p:spPr>
      </p:pic>
      <p:pic>
        <p:nvPicPr>
          <p:cNvPr id="5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601112"/>
            <a:ext cx="358667" cy="583088"/>
          </a:xfrm>
          <a:prstGeom prst="rect">
            <a:avLst/>
          </a:prstGeom>
          <a:noFill/>
        </p:spPr>
      </p:pic>
      <p:pic>
        <p:nvPicPr>
          <p:cNvPr id="51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3601112"/>
            <a:ext cx="358667" cy="583088"/>
          </a:xfrm>
          <a:prstGeom prst="rect">
            <a:avLst/>
          </a:prstGeom>
          <a:noFill/>
        </p:spPr>
      </p:pic>
      <p:pic>
        <p:nvPicPr>
          <p:cNvPr id="52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48464" y="5517232"/>
            <a:ext cx="395536" cy="506099"/>
          </a:xfrm>
          <a:prstGeom prst="rect">
            <a:avLst/>
          </a:prstGeom>
          <a:noFill/>
        </p:spPr>
      </p:pic>
      <p:pic>
        <p:nvPicPr>
          <p:cNvPr id="53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424" y="5517232"/>
            <a:ext cx="395536" cy="506099"/>
          </a:xfrm>
          <a:prstGeom prst="rect">
            <a:avLst/>
          </a:prstGeom>
          <a:noFill/>
        </p:spPr>
      </p:pic>
      <p:pic>
        <p:nvPicPr>
          <p:cNvPr id="55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5517232"/>
            <a:ext cx="395536" cy="506099"/>
          </a:xfrm>
          <a:prstGeom prst="rect">
            <a:avLst/>
          </a:prstGeom>
          <a:noFill/>
        </p:spPr>
      </p:pic>
      <p:pic>
        <p:nvPicPr>
          <p:cNvPr id="56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5517232"/>
            <a:ext cx="395536" cy="506099"/>
          </a:xfrm>
          <a:prstGeom prst="rect">
            <a:avLst/>
          </a:prstGeom>
          <a:noFill/>
        </p:spPr>
      </p:pic>
      <p:pic>
        <p:nvPicPr>
          <p:cNvPr id="57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5517232"/>
            <a:ext cx="395536" cy="506099"/>
          </a:xfrm>
          <a:prstGeom prst="rect">
            <a:avLst/>
          </a:prstGeom>
          <a:noFill/>
        </p:spPr>
      </p:pic>
      <p:pic>
        <p:nvPicPr>
          <p:cNvPr id="59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5517232"/>
            <a:ext cx="395536" cy="506099"/>
          </a:xfrm>
          <a:prstGeom prst="rect">
            <a:avLst/>
          </a:prstGeom>
          <a:noFill/>
        </p:spPr>
      </p:pic>
      <p:pic>
        <p:nvPicPr>
          <p:cNvPr id="60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5517232"/>
            <a:ext cx="395536" cy="506099"/>
          </a:xfrm>
          <a:prstGeom prst="rect">
            <a:avLst/>
          </a:prstGeom>
          <a:noFill/>
        </p:spPr>
      </p:pic>
      <p:pic>
        <p:nvPicPr>
          <p:cNvPr id="61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5517232"/>
            <a:ext cx="395536" cy="506099"/>
          </a:xfrm>
          <a:prstGeom prst="rect">
            <a:avLst/>
          </a:prstGeom>
          <a:noFill/>
        </p:spPr>
      </p:pic>
      <p:pic>
        <p:nvPicPr>
          <p:cNvPr id="62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5517232"/>
            <a:ext cx="395536" cy="506099"/>
          </a:xfrm>
          <a:prstGeom prst="rect">
            <a:avLst/>
          </a:prstGeom>
          <a:noFill/>
        </p:spPr>
      </p:pic>
      <p:pic>
        <p:nvPicPr>
          <p:cNvPr id="63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5517232"/>
            <a:ext cx="395536" cy="506099"/>
          </a:xfrm>
          <a:prstGeom prst="rect">
            <a:avLst/>
          </a:prstGeom>
          <a:noFill/>
        </p:spPr>
      </p:pic>
      <p:pic>
        <p:nvPicPr>
          <p:cNvPr id="64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5517232"/>
            <a:ext cx="395536" cy="506099"/>
          </a:xfrm>
          <a:prstGeom prst="rect">
            <a:avLst/>
          </a:prstGeom>
          <a:noFill/>
        </p:spPr>
      </p:pic>
      <p:pic>
        <p:nvPicPr>
          <p:cNvPr id="65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5517232"/>
            <a:ext cx="395536" cy="506099"/>
          </a:xfrm>
          <a:prstGeom prst="rect">
            <a:avLst/>
          </a:prstGeom>
          <a:noFill/>
        </p:spPr>
      </p:pic>
      <p:pic>
        <p:nvPicPr>
          <p:cNvPr id="66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5517232"/>
            <a:ext cx="395536" cy="506099"/>
          </a:xfrm>
          <a:prstGeom prst="rect">
            <a:avLst/>
          </a:prstGeom>
          <a:noFill/>
        </p:spPr>
      </p:pic>
      <p:pic>
        <p:nvPicPr>
          <p:cNvPr id="67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5517232"/>
            <a:ext cx="395536" cy="506099"/>
          </a:xfrm>
          <a:prstGeom prst="rect">
            <a:avLst/>
          </a:prstGeom>
          <a:noFill/>
        </p:spPr>
      </p:pic>
      <p:pic>
        <p:nvPicPr>
          <p:cNvPr id="68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5517232"/>
            <a:ext cx="395536" cy="506099"/>
          </a:xfrm>
          <a:prstGeom prst="rect">
            <a:avLst/>
          </a:prstGeom>
          <a:noFill/>
        </p:spPr>
      </p:pic>
      <p:pic>
        <p:nvPicPr>
          <p:cNvPr id="69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5517232"/>
            <a:ext cx="395536" cy="506099"/>
          </a:xfrm>
          <a:prstGeom prst="rect">
            <a:avLst/>
          </a:prstGeom>
          <a:noFill/>
        </p:spPr>
      </p:pic>
      <p:pic>
        <p:nvPicPr>
          <p:cNvPr id="70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5517232"/>
            <a:ext cx="395536" cy="506099"/>
          </a:xfrm>
          <a:prstGeom prst="rect">
            <a:avLst/>
          </a:prstGeom>
          <a:noFill/>
        </p:spPr>
      </p:pic>
      <p:pic>
        <p:nvPicPr>
          <p:cNvPr id="71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5517232"/>
            <a:ext cx="395536" cy="506099"/>
          </a:xfrm>
          <a:prstGeom prst="rect">
            <a:avLst/>
          </a:prstGeom>
          <a:noFill/>
        </p:spPr>
      </p:pic>
      <p:pic>
        <p:nvPicPr>
          <p:cNvPr id="72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5517232"/>
            <a:ext cx="395536" cy="506099"/>
          </a:xfrm>
          <a:prstGeom prst="rect">
            <a:avLst/>
          </a:prstGeom>
          <a:noFill/>
        </p:spPr>
      </p:pic>
      <p:pic>
        <p:nvPicPr>
          <p:cNvPr id="73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5517232"/>
            <a:ext cx="395536" cy="506099"/>
          </a:xfrm>
          <a:prstGeom prst="rect">
            <a:avLst/>
          </a:prstGeom>
          <a:noFill/>
        </p:spPr>
      </p:pic>
      <p:pic>
        <p:nvPicPr>
          <p:cNvPr id="74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5517232"/>
            <a:ext cx="395536" cy="506099"/>
          </a:xfrm>
          <a:prstGeom prst="rect">
            <a:avLst/>
          </a:prstGeom>
          <a:noFill/>
        </p:spPr>
      </p:pic>
      <p:pic>
        <p:nvPicPr>
          <p:cNvPr id="75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5517232"/>
            <a:ext cx="395536" cy="506099"/>
          </a:xfrm>
          <a:prstGeom prst="rect">
            <a:avLst/>
          </a:prstGeom>
          <a:noFill/>
        </p:spPr>
      </p:pic>
      <p:pic>
        <p:nvPicPr>
          <p:cNvPr id="76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5517232"/>
            <a:ext cx="395536" cy="506099"/>
          </a:xfrm>
          <a:prstGeom prst="rect">
            <a:avLst/>
          </a:prstGeom>
          <a:noFill/>
        </p:spPr>
      </p:pic>
      <p:pic>
        <p:nvPicPr>
          <p:cNvPr id="77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5517232"/>
            <a:ext cx="395536" cy="506099"/>
          </a:xfrm>
          <a:prstGeom prst="rect">
            <a:avLst/>
          </a:prstGeom>
          <a:noFill/>
        </p:spPr>
      </p:pic>
      <p:pic>
        <p:nvPicPr>
          <p:cNvPr id="78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517232"/>
            <a:ext cx="395536" cy="506099"/>
          </a:xfrm>
          <a:prstGeom prst="rect">
            <a:avLst/>
          </a:prstGeom>
          <a:noFill/>
        </p:spPr>
      </p:pic>
      <p:pic>
        <p:nvPicPr>
          <p:cNvPr id="79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48464" y="6091253"/>
            <a:ext cx="395536" cy="506099"/>
          </a:xfrm>
          <a:prstGeom prst="rect">
            <a:avLst/>
          </a:prstGeom>
          <a:noFill/>
        </p:spPr>
      </p:pic>
      <p:pic>
        <p:nvPicPr>
          <p:cNvPr id="80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424" y="6091253"/>
            <a:ext cx="395536" cy="506099"/>
          </a:xfrm>
          <a:prstGeom prst="rect">
            <a:avLst/>
          </a:prstGeom>
          <a:noFill/>
        </p:spPr>
      </p:pic>
      <p:pic>
        <p:nvPicPr>
          <p:cNvPr id="81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6091253"/>
            <a:ext cx="395536" cy="506099"/>
          </a:xfrm>
          <a:prstGeom prst="rect">
            <a:avLst/>
          </a:prstGeom>
          <a:noFill/>
        </p:spPr>
      </p:pic>
      <p:pic>
        <p:nvPicPr>
          <p:cNvPr id="82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6091253"/>
            <a:ext cx="395536" cy="506099"/>
          </a:xfrm>
          <a:prstGeom prst="rect">
            <a:avLst/>
          </a:prstGeom>
          <a:noFill/>
        </p:spPr>
      </p:pic>
      <p:pic>
        <p:nvPicPr>
          <p:cNvPr id="83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6091253"/>
            <a:ext cx="395536" cy="506099"/>
          </a:xfrm>
          <a:prstGeom prst="rect">
            <a:avLst/>
          </a:prstGeom>
          <a:noFill/>
        </p:spPr>
      </p:pic>
      <p:pic>
        <p:nvPicPr>
          <p:cNvPr id="84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6091253"/>
            <a:ext cx="395536" cy="506099"/>
          </a:xfrm>
          <a:prstGeom prst="rect">
            <a:avLst/>
          </a:prstGeom>
          <a:noFill/>
        </p:spPr>
      </p:pic>
      <p:pic>
        <p:nvPicPr>
          <p:cNvPr id="85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6091253"/>
            <a:ext cx="395536" cy="506099"/>
          </a:xfrm>
          <a:prstGeom prst="rect">
            <a:avLst/>
          </a:prstGeom>
          <a:noFill/>
        </p:spPr>
      </p:pic>
      <p:pic>
        <p:nvPicPr>
          <p:cNvPr id="86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6091253"/>
            <a:ext cx="395536" cy="506099"/>
          </a:xfrm>
          <a:prstGeom prst="rect">
            <a:avLst/>
          </a:prstGeom>
          <a:noFill/>
        </p:spPr>
      </p:pic>
      <p:pic>
        <p:nvPicPr>
          <p:cNvPr id="87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6091253"/>
            <a:ext cx="395536" cy="506099"/>
          </a:xfrm>
          <a:prstGeom prst="rect">
            <a:avLst/>
          </a:prstGeom>
          <a:noFill/>
        </p:spPr>
      </p:pic>
      <p:pic>
        <p:nvPicPr>
          <p:cNvPr id="88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6091253"/>
            <a:ext cx="395536" cy="506099"/>
          </a:xfrm>
          <a:prstGeom prst="rect">
            <a:avLst/>
          </a:prstGeom>
          <a:noFill/>
        </p:spPr>
      </p:pic>
      <p:pic>
        <p:nvPicPr>
          <p:cNvPr id="89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6091253"/>
            <a:ext cx="395536" cy="506099"/>
          </a:xfrm>
          <a:prstGeom prst="rect">
            <a:avLst/>
          </a:prstGeom>
          <a:noFill/>
        </p:spPr>
      </p:pic>
      <p:pic>
        <p:nvPicPr>
          <p:cNvPr id="90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6091253"/>
            <a:ext cx="395536" cy="506099"/>
          </a:xfrm>
          <a:prstGeom prst="rect">
            <a:avLst/>
          </a:prstGeom>
          <a:noFill/>
        </p:spPr>
      </p:pic>
      <p:pic>
        <p:nvPicPr>
          <p:cNvPr id="91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6091253"/>
            <a:ext cx="395536" cy="506099"/>
          </a:xfrm>
          <a:prstGeom prst="rect">
            <a:avLst/>
          </a:prstGeom>
          <a:noFill/>
        </p:spPr>
      </p:pic>
      <p:pic>
        <p:nvPicPr>
          <p:cNvPr id="92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6091253"/>
            <a:ext cx="395536" cy="506099"/>
          </a:xfrm>
          <a:prstGeom prst="rect">
            <a:avLst/>
          </a:prstGeom>
          <a:noFill/>
        </p:spPr>
      </p:pic>
      <p:pic>
        <p:nvPicPr>
          <p:cNvPr id="93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6091253"/>
            <a:ext cx="395536" cy="506099"/>
          </a:xfrm>
          <a:prstGeom prst="rect">
            <a:avLst/>
          </a:prstGeom>
          <a:noFill/>
        </p:spPr>
      </p:pic>
      <p:pic>
        <p:nvPicPr>
          <p:cNvPr id="94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6091253"/>
            <a:ext cx="395536" cy="506099"/>
          </a:xfrm>
          <a:prstGeom prst="rect">
            <a:avLst/>
          </a:prstGeom>
          <a:noFill/>
        </p:spPr>
      </p:pic>
      <p:pic>
        <p:nvPicPr>
          <p:cNvPr id="95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6091253"/>
            <a:ext cx="395536" cy="506099"/>
          </a:xfrm>
          <a:prstGeom prst="rect">
            <a:avLst/>
          </a:prstGeom>
          <a:noFill/>
        </p:spPr>
      </p:pic>
      <p:pic>
        <p:nvPicPr>
          <p:cNvPr id="96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6091253"/>
            <a:ext cx="395536" cy="506099"/>
          </a:xfrm>
          <a:prstGeom prst="rect">
            <a:avLst/>
          </a:prstGeom>
          <a:noFill/>
        </p:spPr>
      </p:pic>
      <p:pic>
        <p:nvPicPr>
          <p:cNvPr id="97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6091253"/>
            <a:ext cx="395536" cy="506099"/>
          </a:xfrm>
          <a:prstGeom prst="rect">
            <a:avLst/>
          </a:prstGeom>
          <a:noFill/>
        </p:spPr>
      </p:pic>
      <p:pic>
        <p:nvPicPr>
          <p:cNvPr id="98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6091253"/>
            <a:ext cx="395536" cy="506099"/>
          </a:xfrm>
          <a:prstGeom prst="rect">
            <a:avLst/>
          </a:prstGeom>
          <a:noFill/>
        </p:spPr>
      </p:pic>
      <p:pic>
        <p:nvPicPr>
          <p:cNvPr id="99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6091253"/>
            <a:ext cx="395536" cy="506099"/>
          </a:xfrm>
          <a:prstGeom prst="rect">
            <a:avLst/>
          </a:prstGeom>
          <a:noFill/>
        </p:spPr>
      </p:pic>
      <p:pic>
        <p:nvPicPr>
          <p:cNvPr id="100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6091253"/>
            <a:ext cx="395536" cy="506099"/>
          </a:xfrm>
          <a:prstGeom prst="rect">
            <a:avLst/>
          </a:prstGeom>
          <a:noFill/>
        </p:spPr>
      </p:pic>
      <p:pic>
        <p:nvPicPr>
          <p:cNvPr id="101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6091253"/>
            <a:ext cx="395536" cy="506099"/>
          </a:xfrm>
          <a:prstGeom prst="rect">
            <a:avLst/>
          </a:prstGeom>
          <a:noFill/>
        </p:spPr>
      </p:pic>
      <p:pic>
        <p:nvPicPr>
          <p:cNvPr id="102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6091253"/>
            <a:ext cx="395536" cy="506099"/>
          </a:xfrm>
          <a:prstGeom prst="rect">
            <a:avLst/>
          </a:prstGeom>
          <a:noFill/>
        </p:spPr>
      </p:pic>
      <p:pic>
        <p:nvPicPr>
          <p:cNvPr id="103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091253"/>
            <a:ext cx="395536" cy="506099"/>
          </a:xfrm>
          <a:prstGeom prst="rect">
            <a:avLst/>
          </a:prstGeom>
          <a:noFill/>
        </p:spPr>
      </p:pic>
      <p:pic>
        <p:nvPicPr>
          <p:cNvPr id="104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9837" y="3573016"/>
            <a:ext cx="358667" cy="583088"/>
          </a:xfrm>
          <a:prstGeom prst="rect">
            <a:avLst/>
          </a:prstGeom>
          <a:noFill/>
        </p:spPr>
      </p:pic>
      <p:pic>
        <p:nvPicPr>
          <p:cNvPr id="105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4862136"/>
            <a:ext cx="358667" cy="583088"/>
          </a:xfrm>
          <a:prstGeom prst="rect">
            <a:avLst/>
          </a:prstGeom>
          <a:noFill/>
        </p:spPr>
      </p:pic>
      <p:pic>
        <p:nvPicPr>
          <p:cNvPr id="106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8384" y="4185968"/>
            <a:ext cx="358667" cy="583088"/>
          </a:xfrm>
          <a:prstGeom prst="rect">
            <a:avLst/>
          </a:prstGeom>
          <a:noFill/>
        </p:spPr>
      </p:pic>
      <p:pic>
        <p:nvPicPr>
          <p:cNvPr id="107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4192992"/>
            <a:ext cx="358667" cy="583088"/>
          </a:xfrm>
          <a:prstGeom prst="rect">
            <a:avLst/>
          </a:prstGeom>
          <a:noFill/>
        </p:spPr>
      </p:pic>
      <p:pic>
        <p:nvPicPr>
          <p:cNvPr id="108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4192992"/>
            <a:ext cx="358667" cy="583088"/>
          </a:xfrm>
          <a:prstGeom prst="rect">
            <a:avLst/>
          </a:prstGeom>
          <a:noFill/>
        </p:spPr>
      </p:pic>
      <p:pic>
        <p:nvPicPr>
          <p:cNvPr id="109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4192992"/>
            <a:ext cx="358667" cy="583088"/>
          </a:xfrm>
          <a:prstGeom prst="rect">
            <a:avLst/>
          </a:prstGeom>
          <a:noFill/>
        </p:spPr>
      </p:pic>
      <p:pic>
        <p:nvPicPr>
          <p:cNvPr id="11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4192992"/>
            <a:ext cx="358667" cy="583088"/>
          </a:xfrm>
          <a:prstGeom prst="rect">
            <a:avLst/>
          </a:prstGeom>
          <a:noFill/>
        </p:spPr>
      </p:pic>
      <p:pic>
        <p:nvPicPr>
          <p:cNvPr id="111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4200016"/>
            <a:ext cx="358667" cy="583088"/>
          </a:xfrm>
          <a:prstGeom prst="rect">
            <a:avLst/>
          </a:prstGeom>
          <a:noFill/>
        </p:spPr>
      </p:pic>
      <p:pic>
        <p:nvPicPr>
          <p:cNvPr id="112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4200016"/>
            <a:ext cx="358667" cy="583088"/>
          </a:xfrm>
          <a:prstGeom prst="rect">
            <a:avLst/>
          </a:prstGeom>
          <a:noFill/>
        </p:spPr>
      </p:pic>
      <p:pic>
        <p:nvPicPr>
          <p:cNvPr id="113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4192992"/>
            <a:ext cx="358667" cy="583088"/>
          </a:xfrm>
          <a:prstGeom prst="rect">
            <a:avLst/>
          </a:prstGeom>
          <a:noFill/>
        </p:spPr>
      </p:pic>
      <p:pic>
        <p:nvPicPr>
          <p:cNvPr id="114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4192992"/>
            <a:ext cx="358667" cy="583088"/>
          </a:xfrm>
          <a:prstGeom prst="rect">
            <a:avLst/>
          </a:prstGeom>
          <a:noFill/>
        </p:spPr>
      </p:pic>
      <p:pic>
        <p:nvPicPr>
          <p:cNvPr id="115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4200016"/>
            <a:ext cx="358667" cy="583088"/>
          </a:xfrm>
          <a:prstGeom prst="rect">
            <a:avLst/>
          </a:prstGeom>
          <a:noFill/>
        </p:spPr>
      </p:pic>
      <p:pic>
        <p:nvPicPr>
          <p:cNvPr id="116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4200016"/>
            <a:ext cx="358667" cy="583088"/>
          </a:xfrm>
          <a:prstGeom prst="rect">
            <a:avLst/>
          </a:prstGeom>
          <a:noFill/>
        </p:spPr>
      </p:pic>
      <p:pic>
        <p:nvPicPr>
          <p:cNvPr id="117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4200016"/>
            <a:ext cx="358667" cy="583088"/>
          </a:xfrm>
          <a:prstGeom prst="rect">
            <a:avLst/>
          </a:prstGeom>
          <a:noFill/>
        </p:spPr>
      </p:pic>
      <p:pic>
        <p:nvPicPr>
          <p:cNvPr id="118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4200016"/>
            <a:ext cx="358667" cy="583088"/>
          </a:xfrm>
          <a:prstGeom prst="rect">
            <a:avLst/>
          </a:prstGeom>
          <a:noFill/>
        </p:spPr>
      </p:pic>
      <p:pic>
        <p:nvPicPr>
          <p:cNvPr id="119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4207040"/>
            <a:ext cx="358667" cy="583088"/>
          </a:xfrm>
          <a:prstGeom prst="rect">
            <a:avLst/>
          </a:prstGeom>
          <a:noFill/>
        </p:spPr>
      </p:pic>
      <p:pic>
        <p:nvPicPr>
          <p:cNvPr id="12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4207040"/>
            <a:ext cx="358667" cy="583088"/>
          </a:xfrm>
          <a:prstGeom prst="rect">
            <a:avLst/>
          </a:prstGeom>
          <a:noFill/>
        </p:spPr>
      </p:pic>
      <p:pic>
        <p:nvPicPr>
          <p:cNvPr id="121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4200016"/>
            <a:ext cx="358667" cy="583088"/>
          </a:xfrm>
          <a:prstGeom prst="rect">
            <a:avLst/>
          </a:prstGeom>
          <a:noFill/>
        </p:spPr>
      </p:pic>
      <p:pic>
        <p:nvPicPr>
          <p:cNvPr id="122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4200016"/>
            <a:ext cx="358667" cy="583088"/>
          </a:xfrm>
          <a:prstGeom prst="rect">
            <a:avLst/>
          </a:prstGeom>
          <a:noFill/>
        </p:spPr>
      </p:pic>
      <p:pic>
        <p:nvPicPr>
          <p:cNvPr id="123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4207040"/>
            <a:ext cx="358667" cy="583088"/>
          </a:xfrm>
          <a:prstGeom prst="rect">
            <a:avLst/>
          </a:prstGeom>
          <a:noFill/>
        </p:spPr>
      </p:pic>
      <p:pic>
        <p:nvPicPr>
          <p:cNvPr id="124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4207040"/>
            <a:ext cx="358667" cy="583088"/>
          </a:xfrm>
          <a:prstGeom prst="rect">
            <a:avLst/>
          </a:prstGeom>
          <a:noFill/>
        </p:spPr>
      </p:pic>
      <p:pic>
        <p:nvPicPr>
          <p:cNvPr id="125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4207040"/>
            <a:ext cx="358667" cy="583088"/>
          </a:xfrm>
          <a:prstGeom prst="rect">
            <a:avLst/>
          </a:prstGeom>
          <a:noFill/>
        </p:spPr>
      </p:pic>
      <p:pic>
        <p:nvPicPr>
          <p:cNvPr id="126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207040"/>
            <a:ext cx="358667" cy="583088"/>
          </a:xfrm>
          <a:prstGeom prst="rect">
            <a:avLst/>
          </a:prstGeom>
          <a:noFill/>
        </p:spPr>
      </p:pic>
      <p:pic>
        <p:nvPicPr>
          <p:cNvPr id="127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214064"/>
            <a:ext cx="358667" cy="583088"/>
          </a:xfrm>
          <a:prstGeom prst="rect">
            <a:avLst/>
          </a:prstGeom>
          <a:noFill/>
        </p:spPr>
      </p:pic>
      <p:pic>
        <p:nvPicPr>
          <p:cNvPr id="128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4862136"/>
            <a:ext cx="358667" cy="583088"/>
          </a:xfrm>
          <a:prstGeom prst="rect">
            <a:avLst/>
          </a:prstGeom>
          <a:noFill/>
        </p:spPr>
      </p:pic>
      <p:pic>
        <p:nvPicPr>
          <p:cNvPr id="13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3613" y="4862136"/>
            <a:ext cx="358667" cy="583088"/>
          </a:xfrm>
          <a:prstGeom prst="rect">
            <a:avLst/>
          </a:prstGeom>
          <a:noFill/>
        </p:spPr>
      </p:pic>
      <p:pic>
        <p:nvPicPr>
          <p:cNvPr id="131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3533" y="4862136"/>
            <a:ext cx="358667" cy="583088"/>
          </a:xfrm>
          <a:prstGeom prst="rect">
            <a:avLst/>
          </a:prstGeom>
          <a:noFill/>
        </p:spPr>
      </p:pic>
      <p:pic>
        <p:nvPicPr>
          <p:cNvPr id="132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3493" y="4862136"/>
            <a:ext cx="358667" cy="583088"/>
          </a:xfrm>
          <a:prstGeom prst="rect">
            <a:avLst/>
          </a:prstGeom>
          <a:noFill/>
        </p:spPr>
      </p:pic>
      <p:pic>
        <p:nvPicPr>
          <p:cNvPr id="133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3453" y="4862136"/>
            <a:ext cx="358667" cy="583088"/>
          </a:xfrm>
          <a:prstGeom prst="rect">
            <a:avLst/>
          </a:prstGeom>
          <a:noFill/>
        </p:spPr>
      </p:pic>
      <p:pic>
        <p:nvPicPr>
          <p:cNvPr id="135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3413" y="4862136"/>
            <a:ext cx="358667" cy="583088"/>
          </a:xfrm>
          <a:prstGeom prst="rect">
            <a:avLst/>
          </a:prstGeom>
          <a:noFill/>
        </p:spPr>
      </p:pic>
      <p:pic>
        <p:nvPicPr>
          <p:cNvPr id="136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3373" y="4862136"/>
            <a:ext cx="358667" cy="583088"/>
          </a:xfrm>
          <a:prstGeom prst="rect">
            <a:avLst/>
          </a:prstGeom>
          <a:noFill/>
        </p:spPr>
      </p:pic>
      <p:pic>
        <p:nvPicPr>
          <p:cNvPr id="137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3333" y="4862136"/>
            <a:ext cx="358667" cy="583088"/>
          </a:xfrm>
          <a:prstGeom prst="rect">
            <a:avLst/>
          </a:prstGeom>
          <a:noFill/>
        </p:spPr>
      </p:pic>
      <p:pic>
        <p:nvPicPr>
          <p:cNvPr id="138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3293" y="4862136"/>
            <a:ext cx="358667" cy="583088"/>
          </a:xfrm>
          <a:prstGeom prst="rect">
            <a:avLst/>
          </a:prstGeom>
          <a:noFill/>
        </p:spPr>
      </p:pic>
      <p:pic>
        <p:nvPicPr>
          <p:cNvPr id="14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3253" y="4862136"/>
            <a:ext cx="358667" cy="583088"/>
          </a:xfrm>
          <a:prstGeom prst="rect">
            <a:avLst/>
          </a:prstGeom>
          <a:noFill/>
        </p:spPr>
      </p:pic>
      <p:pic>
        <p:nvPicPr>
          <p:cNvPr id="141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3213" y="4862136"/>
            <a:ext cx="358667" cy="583088"/>
          </a:xfrm>
          <a:prstGeom prst="rect">
            <a:avLst/>
          </a:prstGeom>
          <a:noFill/>
        </p:spPr>
      </p:pic>
      <p:pic>
        <p:nvPicPr>
          <p:cNvPr id="142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3173" y="4862136"/>
            <a:ext cx="358667" cy="583088"/>
          </a:xfrm>
          <a:prstGeom prst="rect">
            <a:avLst/>
          </a:prstGeom>
          <a:noFill/>
        </p:spPr>
      </p:pic>
      <p:pic>
        <p:nvPicPr>
          <p:cNvPr id="143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3133" y="4862136"/>
            <a:ext cx="358667" cy="583088"/>
          </a:xfrm>
          <a:prstGeom prst="rect">
            <a:avLst/>
          </a:prstGeom>
          <a:noFill/>
        </p:spPr>
      </p:pic>
      <p:pic>
        <p:nvPicPr>
          <p:cNvPr id="144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3093" y="4862136"/>
            <a:ext cx="358667" cy="58308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"/>
                            </p:stCondLst>
                            <p:childTnLst>
                              <p:par>
                                <p:cTn id="11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"/>
                            </p:stCondLst>
                            <p:childTnLst>
                              <p:par>
                                <p:cTn id="20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"/>
                            </p:stCondLst>
                            <p:childTnLst>
                              <p:par>
                                <p:cTn id="26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"/>
                            </p:stCondLst>
                            <p:childTnLst>
                              <p:par>
                                <p:cTn id="29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"/>
                            </p:stCondLst>
                            <p:childTnLst>
                              <p:par>
                                <p:cTn id="32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"/>
                            </p:stCondLst>
                            <p:childTnLst>
                              <p:par>
                                <p:cTn id="35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"/>
                            </p:stCondLst>
                            <p:childTnLst>
                              <p:par>
                                <p:cTn id="41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"/>
                            </p:stCondLst>
                            <p:childTnLst>
                              <p:par>
                                <p:cTn id="44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"/>
                            </p:stCondLst>
                            <p:childTnLst>
                              <p:par>
                                <p:cTn id="47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"/>
                            </p:stCondLst>
                            <p:childTnLst>
                              <p:par>
                                <p:cTn id="50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"/>
                            </p:stCondLst>
                            <p:childTnLst>
                              <p:par>
                                <p:cTn id="56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00"/>
                            </p:stCondLst>
                            <p:childTnLst>
                              <p:par>
                                <p:cTn id="59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00"/>
                            </p:stCondLst>
                            <p:childTnLst>
                              <p:par>
                                <p:cTn id="62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900"/>
                            </p:stCondLst>
                            <p:childTnLst>
                              <p:par>
                                <p:cTn id="65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100"/>
                            </p:stCondLst>
                            <p:childTnLst>
                              <p:par>
                                <p:cTn id="71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200"/>
                            </p:stCondLst>
                            <p:childTnLst>
                              <p:par>
                                <p:cTn id="74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300"/>
                            </p:stCondLst>
                            <p:childTnLst>
                              <p:par>
                                <p:cTn id="77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400"/>
                            </p:stCondLst>
                            <p:childTnLst>
                              <p:par>
                                <p:cTn id="80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500"/>
                            </p:stCondLst>
                            <p:childTnLst>
                              <p:par>
                                <p:cTn id="83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600"/>
                            </p:stCondLst>
                            <p:childTnLst>
                              <p:par>
                                <p:cTn id="86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700"/>
                            </p:stCondLst>
                            <p:childTnLst>
                              <p:par>
                                <p:cTn id="89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800"/>
                            </p:stCondLst>
                            <p:childTnLst>
                              <p:par>
                                <p:cTn id="92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900"/>
                            </p:stCondLst>
                            <p:childTnLst>
                              <p:par>
                                <p:cTn id="95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000"/>
                            </p:stCondLst>
                            <p:childTnLst>
                              <p:par>
                                <p:cTn id="98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100"/>
                            </p:stCondLst>
                            <p:childTnLst>
                              <p:par>
                                <p:cTn id="101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3200"/>
                            </p:stCondLst>
                            <p:childTnLst>
                              <p:par>
                                <p:cTn id="104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300"/>
                            </p:stCondLst>
                            <p:childTnLst>
                              <p:par>
                                <p:cTn id="107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3400"/>
                            </p:stCondLst>
                            <p:childTnLst>
                              <p:par>
                                <p:cTn id="110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13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3600"/>
                            </p:stCondLst>
                            <p:childTnLst>
                              <p:par>
                                <p:cTn id="11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3600"/>
                            </p:stCondLst>
                            <p:childTnLst>
                              <p:par>
                                <p:cTn id="119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3700"/>
                            </p:stCondLst>
                            <p:childTnLst>
                              <p:par>
                                <p:cTn id="122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3800"/>
                            </p:stCondLst>
                            <p:childTnLst>
                              <p:par>
                                <p:cTn id="125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3900"/>
                            </p:stCondLst>
                            <p:childTnLst>
                              <p:par>
                                <p:cTn id="128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4000"/>
                            </p:stCondLst>
                            <p:childTnLst>
                              <p:par>
                                <p:cTn id="131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4100"/>
                            </p:stCondLst>
                            <p:childTnLst>
                              <p:par>
                                <p:cTn id="134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4200"/>
                            </p:stCondLst>
                            <p:childTnLst>
                              <p:par>
                                <p:cTn id="137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4300"/>
                            </p:stCondLst>
                            <p:childTnLst>
                              <p:par>
                                <p:cTn id="140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4400"/>
                            </p:stCondLst>
                            <p:childTnLst>
                              <p:par>
                                <p:cTn id="143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4500"/>
                            </p:stCondLst>
                            <p:childTnLst>
                              <p:par>
                                <p:cTn id="146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4600"/>
                            </p:stCondLst>
                            <p:childTnLst>
                              <p:par>
                                <p:cTn id="149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4700"/>
                            </p:stCondLst>
                            <p:childTnLst>
                              <p:par>
                                <p:cTn id="152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4800"/>
                            </p:stCondLst>
                            <p:childTnLst>
                              <p:par>
                                <p:cTn id="155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4900"/>
                            </p:stCondLst>
                            <p:childTnLst>
                              <p:par>
                                <p:cTn id="158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000"/>
                            </p:stCondLst>
                            <p:childTnLst>
                              <p:par>
                                <p:cTn id="161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5100"/>
                            </p:stCondLst>
                            <p:childTnLst>
                              <p:par>
                                <p:cTn id="164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5200"/>
                            </p:stCondLst>
                            <p:childTnLst>
                              <p:par>
                                <p:cTn id="167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5300"/>
                            </p:stCondLst>
                            <p:childTnLst>
                              <p:par>
                                <p:cTn id="170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5400"/>
                            </p:stCondLst>
                            <p:childTnLst>
                              <p:par>
                                <p:cTn id="173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5500"/>
                            </p:stCondLst>
                            <p:childTnLst>
                              <p:par>
                                <p:cTn id="17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5500"/>
                            </p:stCondLst>
                            <p:childTnLst>
                              <p:par>
                                <p:cTn id="179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5600"/>
                            </p:stCondLst>
                            <p:childTnLst>
                              <p:par>
                                <p:cTn id="182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5700"/>
                            </p:stCondLst>
                            <p:childTnLst>
                              <p:par>
                                <p:cTn id="185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5800"/>
                            </p:stCondLst>
                            <p:childTnLst>
                              <p:par>
                                <p:cTn id="188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5900"/>
                            </p:stCondLst>
                            <p:childTnLst>
                              <p:par>
                                <p:cTn id="191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6000"/>
                            </p:stCondLst>
                            <p:childTnLst>
                              <p:par>
                                <p:cTn id="194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6100"/>
                            </p:stCondLst>
                            <p:childTnLst>
                              <p:par>
                                <p:cTn id="197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6200"/>
                            </p:stCondLst>
                            <p:childTnLst>
                              <p:par>
                                <p:cTn id="200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6300"/>
                            </p:stCondLst>
                            <p:childTnLst>
                              <p:par>
                                <p:cTn id="203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6400"/>
                            </p:stCondLst>
                            <p:childTnLst>
                              <p:par>
                                <p:cTn id="206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6500"/>
                            </p:stCondLst>
                            <p:childTnLst>
                              <p:par>
                                <p:cTn id="209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6600"/>
                            </p:stCondLst>
                            <p:childTnLst>
                              <p:par>
                                <p:cTn id="212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6700"/>
                            </p:stCondLst>
                            <p:childTnLst>
                              <p:par>
                                <p:cTn id="215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6800"/>
                            </p:stCondLst>
                            <p:childTnLst>
                              <p:par>
                                <p:cTn id="218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6900"/>
                            </p:stCondLst>
                            <p:childTnLst>
                              <p:par>
                                <p:cTn id="221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7000"/>
                            </p:stCondLst>
                            <p:childTnLst>
                              <p:par>
                                <p:cTn id="224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7100"/>
                            </p:stCondLst>
                            <p:childTnLst>
                              <p:par>
                                <p:cTn id="227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7200"/>
                            </p:stCondLst>
                            <p:childTnLst>
                              <p:par>
                                <p:cTn id="230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7300"/>
                            </p:stCondLst>
                            <p:childTnLst>
                              <p:par>
                                <p:cTn id="233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7400"/>
                            </p:stCondLst>
                            <p:childTnLst>
                              <p:par>
                                <p:cTn id="236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7500"/>
                            </p:stCondLst>
                            <p:childTnLst>
                              <p:par>
                                <p:cTn id="239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>
                            <p:stCondLst>
                              <p:cond delay="7600"/>
                            </p:stCondLst>
                            <p:childTnLst>
                              <p:par>
                                <p:cTn id="242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7700"/>
                            </p:stCondLst>
                            <p:childTnLst>
                              <p:par>
                                <p:cTn id="24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7700"/>
                            </p:stCondLst>
                            <p:childTnLst>
                              <p:par>
                                <p:cTn id="248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7800"/>
                            </p:stCondLst>
                            <p:childTnLst>
                              <p:par>
                                <p:cTn id="251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>
                            <p:stCondLst>
                              <p:cond delay="7900"/>
                            </p:stCondLst>
                            <p:childTnLst>
                              <p:par>
                                <p:cTn id="254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8000"/>
                            </p:stCondLst>
                            <p:childTnLst>
                              <p:par>
                                <p:cTn id="257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>
                            <p:stCondLst>
                              <p:cond delay="8100"/>
                            </p:stCondLst>
                            <p:childTnLst>
                              <p:par>
                                <p:cTn id="260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8200"/>
                            </p:stCondLst>
                            <p:childTnLst>
                              <p:par>
                                <p:cTn id="263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>
                            <p:stCondLst>
                              <p:cond delay="8300"/>
                            </p:stCondLst>
                            <p:childTnLst>
                              <p:par>
                                <p:cTn id="266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8400"/>
                            </p:stCondLst>
                            <p:childTnLst>
                              <p:par>
                                <p:cTn id="269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>
                            <p:stCondLst>
                              <p:cond delay="8500"/>
                            </p:stCondLst>
                            <p:childTnLst>
                              <p:par>
                                <p:cTn id="272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>
                            <p:stCondLst>
                              <p:cond delay="8600"/>
                            </p:stCondLst>
                            <p:childTnLst>
                              <p:par>
                                <p:cTn id="275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>
                            <p:stCondLst>
                              <p:cond delay="8700"/>
                            </p:stCondLst>
                            <p:childTnLst>
                              <p:par>
                                <p:cTn id="27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8700"/>
                            </p:stCondLst>
                            <p:childTnLst>
                              <p:par>
                                <p:cTn id="281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>
                            <p:stCondLst>
                              <p:cond delay="8800"/>
                            </p:stCondLst>
                            <p:childTnLst>
                              <p:par>
                                <p:cTn id="284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>
                            <p:stCondLst>
                              <p:cond delay="8900"/>
                            </p:stCondLst>
                            <p:childTnLst>
                              <p:par>
                                <p:cTn id="287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>
                            <p:stCondLst>
                              <p:cond delay="9000"/>
                            </p:stCondLst>
                            <p:childTnLst>
                              <p:par>
                                <p:cTn id="290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>
                            <p:stCondLst>
                              <p:cond delay="9100"/>
                            </p:stCondLst>
                            <p:childTnLst>
                              <p:par>
                                <p:cTn id="293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>
                            <p:stCondLst>
                              <p:cond delay="9200"/>
                            </p:stCondLst>
                            <p:childTnLst>
                              <p:par>
                                <p:cTn id="296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>
                            <p:stCondLst>
                              <p:cond delay="9300"/>
                            </p:stCondLst>
                            <p:childTnLst>
                              <p:par>
                                <p:cTn id="299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>
                            <p:stCondLst>
                              <p:cond delay="9400"/>
                            </p:stCondLst>
                            <p:childTnLst>
                              <p:par>
                                <p:cTn id="302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2090717" y="0"/>
            <a:ext cx="51299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Gisha" pitchFamily="34" charset="-79"/>
                <a:cs typeface="Gisha" pitchFamily="34" charset="-79"/>
              </a:rPr>
              <a:t>מסעה של שכבה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3528" y="1052736"/>
            <a:ext cx="8568952" cy="1477328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r>
              <a:rPr lang="he-IL" dirty="0"/>
              <a:t>ליום הפעילות הראשון של כיתה ט' הגיעו 21 ילדים.</a:t>
            </a:r>
          </a:p>
          <a:p>
            <a:r>
              <a:rPr lang="he-IL" dirty="0"/>
              <a:t>את השנה השבט סיים עם 34 חניכים רשומים.</a:t>
            </a:r>
          </a:p>
          <a:p>
            <a:r>
              <a:rPr lang="he-IL" dirty="0"/>
              <a:t>לימי פעילות הגיעו 30 חניכים בממוצע.</a:t>
            </a:r>
          </a:p>
          <a:p>
            <a:r>
              <a:rPr lang="he-IL" dirty="0"/>
              <a:t>27 מתוכם יצאו לקורס חמישיות.</a:t>
            </a:r>
          </a:p>
          <a:p>
            <a:endParaRPr lang="he-IL" dirty="0"/>
          </a:p>
        </p:txBody>
      </p:sp>
      <p:pic>
        <p:nvPicPr>
          <p:cNvPr id="163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580040"/>
            <a:ext cx="358667" cy="583088"/>
          </a:xfrm>
          <a:prstGeom prst="rect">
            <a:avLst/>
          </a:prstGeom>
          <a:noFill/>
        </p:spPr>
      </p:pic>
      <p:pic>
        <p:nvPicPr>
          <p:cNvPr id="164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3580040"/>
            <a:ext cx="358667" cy="583088"/>
          </a:xfrm>
          <a:prstGeom prst="rect">
            <a:avLst/>
          </a:prstGeom>
          <a:noFill/>
        </p:spPr>
      </p:pic>
      <p:pic>
        <p:nvPicPr>
          <p:cNvPr id="165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587064"/>
            <a:ext cx="358667" cy="583088"/>
          </a:xfrm>
          <a:prstGeom prst="rect">
            <a:avLst/>
          </a:prstGeom>
          <a:noFill/>
        </p:spPr>
      </p:pic>
      <p:pic>
        <p:nvPicPr>
          <p:cNvPr id="166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3587064"/>
            <a:ext cx="358667" cy="583088"/>
          </a:xfrm>
          <a:prstGeom prst="rect">
            <a:avLst/>
          </a:prstGeom>
          <a:noFill/>
        </p:spPr>
      </p:pic>
      <p:pic>
        <p:nvPicPr>
          <p:cNvPr id="167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3587064"/>
            <a:ext cx="358667" cy="583088"/>
          </a:xfrm>
          <a:prstGeom prst="rect">
            <a:avLst/>
          </a:prstGeom>
          <a:noFill/>
        </p:spPr>
      </p:pic>
      <p:pic>
        <p:nvPicPr>
          <p:cNvPr id="168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3587064"/>
            <a:ext cx="358667" cy="583088"/>
          </a:xfrm>
          <a:prstGeom prst="rect">
            <a:avLst/>
          </a:prstGeom>
          <a:noFill/>
        </p:spPr>
      </p:pic>
      <p:pic>
        <p:nvPicPr>
          <p:cNvPr id="169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3594088"/>
            <a:ext cx="358667" cy="583088"/>
          </a:xfrm>
          <a:prstGeom prst="rect">
            <a:avLst/>
          </a:prstGeom>
          <a:noFill/>
        </p:spPr>
      </p:pic>
      <p:pic>
        <p:nvPicPr>
          <p:cNvPr id="17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3594088"/>
            <a:ext cx="358667" cy="583088"/>
          </a:xfrm>
          <a:prstGeom prst="rect">
            <a:avLst/>
          </a:prstGeom>
          <a:noFill/>
        </p:spPr>
      </p:pic>
      <p:pic>
        <p:nvPicPr>
          <p:cNvPr id="192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5517232"/>
            <a:ext cx="395536" cy="506099"/>
          </a:xfrm>
          <a:prstGeom prst="rect">
            <a:avLst/>
          </a:prstGeom>
          <a:noFill/>
        </p:spPr>
      </p:pic>
      <p:pic>
        <p:nvPicPr>
          <p:cNvPr id="193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5517232"/>
            <a:ext cx="395536" cy="506099"/>
          </a:xfrm>
          <a:prstGeom prst="rect">
            <a:avLst/>
          </a:prstGeom>
          <a:noFill/>
        </p:spPr>
      </p:pic>
      <p:pic>
        <p:nvPicPr>
          <p:cNvPr id="194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5517232"/>
            <a:ext cx="395536" cy="506099"/>
          </a:xfrm>
          <a:prstGeom prst="rect">
            <a:avLst/>
          </a:prstGeom>
          <a:noFill/>
        </p:spPr>
      </p:pic>
      <p:pic>
        <p:nvPicPr>
          <p:cNvPr id="195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5517232"/>
            <a:ext cx="395536" cy="506099"/>
          </a:xfrm>
          <a:prstGeom prst="rect">
            <a:avLst/>
          </a:prstGeom>
          <a:noFill/>
        </p:spPr>
      </p:pic>
      <p:pic>
        <p:nvPicPr>
          <p:cNvPr id="196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5517232"/>
            <a:ext cx="395536" cy="506099"/>
          </a:xfrm>
          <a:prstGeom prst="rect">
            <a:avLst/>
          </a:prstGeom>
          <a:noFill/>
        </p:spPr>
      </p:pic>
      <p:pic>
        <p:nvPicPr>
          <p:cNvPr id="214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6091253"/>
            <a:ext cx="395536" cy="506099"/>
          </a:xfrm>
          <a:prstGeom prst="rect">
            <a:avLst/>
          </a:prstGeom>
          <a:noFill/>
        </p:spPr>
      </p:pic>
      <p:pic>
        <p:nvPicPr>
          <p:cNvPr id="215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6091253"/>
            <a:ext cx="395536" cy="506099"/>
          </a:xfrm>
          <a:prstGeom prst="rect">
            <a:avLst/>
          </a:prstGeom>
          <a:noFill/>
        </p:spPr>
      </p:pic>
      <p:pic>
        <p:nvPicPr>
          <p:cNvPr id="216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6091253"/>
            <a:ext cx="395536" cy="506099"/>
          </a:xfrm>
          <a:prstGeom prst="rect">
            <a:avLst/>
          </a:prstGeom>
          <a:noFill/>
        </p:spPr>
      </p:pic>
      <p:pic>
        <p:nvPicPr>
          <p:cNvPr id="218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6091253"/>
            <a:ext cx="395536" cy="506099"/>
          </a:xfrm>
          <a:prstGeom prst="rect">
            <a:avLst/>
          </a:prstGeom>
          <a:noFill/>
        </p:spPr>
      </p:pic>
      <p:pic>
        <p:nvPicPr>
          <p:cNvPr id="220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6091253"/>
            <a:ext cx="395536" cy="506099"/>
          </a:xfrm>
          <a:prstGeom prst="rect">
            <a:avLst/>
          </a:prstGeom>
          <a:noFill/>
        </p:spPr>
      </p:pic>
      <p:pic>
        <p:nvPicPr>
          <p:cNvPr id="238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4192992"/>
            <a:ext cx="358667" cy="583088"/>
          </a:xfrm>
          <a:prstGeom prst="rect">
            <a:avLst/>
          </a:prstGeom>
          <a:noFill/>
        </p:spPr>
      </p:pic>
      <p:pic>
        <p:nvPicPr>
          <p:cNvPr id="239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4192992"/>
            <a:ext cx="358667" cy="583088"/>
          </a:xfrm>
          <a:prstGeom prst="rect">
            <a:avLst/>
          </a:prstGeom>
          <a:noFill/>
        </p:spPr>
      </p:pic>
      <p:pic>
        <p:nvPicPr>
          <p:cNvPr id="24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4200016"/>
            <a:ext cx="358667" cy="583088"/>
          </a:xfrm>
          <a:prstGeom prst="rect">
            <a:avLst/>
          </a:prstGeom>
          <a:noFill/>
        </p:spPr>
      </p:pic>
      <p:pic>
        <p:nvPicPr>
          <p:cNvPr id="241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4200016"/>
            <a:ext cx="358667" cy="583088"/>
          </a:xfrm>
          <a:prstGeom prst="rect">
            <a:avLst/>
          </a:prstGeom>
          <a:noFill/>
        </p:spPr>
      </p:pic>
      <p:pic>
        <p:nvPicPr>
          <p:cNvPr id="242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4200016"/>
            <a:ext cx="358667" cy="583088"/>
          </a:xfrm>
          <a:prstGeom prst="rect">
            <a:avLst/>
          </a:prstGeom>
          <a:noFill/>
        </p:spPr>
      </p:pic>
      <p:pic>
        <p:nvPicPr>
          <p:cNvPr id="243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4200016"/>
            <a:ext cx="358667" cy="583088"/>
          </a:xfrm>
          <a:prstGeom prst="rect">
            <a:avLst/>
          </a:prstGeom>
          <a:noFill/>
        </p:spPr>
      </p:pic>
      <p:pic>
        <p:nvPicPr>
          <p:cNvPr id="244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4207040"/>
            <a:ext cx="358667" cy="583088"/>
          </a:xfrm>
          <a:prstGeom prst="rect">
            <a:avLst/>
          </a:prstGeom>
          <a:noFill/>
        </p:spPr>
      </p:pic>
      <p:pic>
        <p:nvPicPr>
          <p:cNvPr id="245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4207040"/>
            <a:ext cx="358667" cy="583088"/>
          </a:xfrm>
          <a:prstGeom prst="rect">
            <a:avLst/>
          </a:prstGeom>
          <a:noFill/>
        </p:spPr>
      </p:pic>
      <p:pic>
        <p:nvPicPr>
          <p:cNvPr id="256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3493" y="4862136"/>
            <a:ext cx="358667" cy="583088"/>
          </a:xfrm>
          <a:prstGeom prst="rect">
            <a:avLst/>
          </a:prstGeom>
          <a:noFill/>
        </p:spPr>
      </p:pic>
      <p:pic>
        <p:nvPicPr>
          <p:cNvPr id="257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3453" y="4862136"/>
            <a:ext cx="358667" cy="583088"/>
          </a:xfrm>
          <a:prstGeom prst="rect">
            <a:avLst/>
          </a:prstGeom>
          <a:noFill/>
        </p:spPr>
      </p:pic>
      <p:pic>
        <p:nvPicPr>
          <p:cNvPr id="258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3413" y="4862136"/>
            <a:ext cx="358667" cy="583088"/>
          </a:xfrm>
          <a:prstGeom prst="rect">
            <a:avLst/>
          </a:prstGeom>
          <a:noFill/>
        </p:spPr>
      </p:pic>
      <p:pic>
        <p:nvPicPr>
          <p:cNvPr id="259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3373" y="4862136"/>
            <a:ext cx="358667" cy="583088"/>
          </a:xfrm>
          <a:prstGeom prst="rect">
            <a:avLst/>
          </a:prstGeom>
          <a:noFill/>
        </p:spPr>
      </p:pic>
      <p:pic>
        <p:nvPicPr>
          <p:cNvPr id="26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3333" y="4862136"/>
            <a:ext cx="358667" cy="583088"/>
          </a:xfrm>
          <a:prstGeom prst="rect">
            <a:avLst/>
          </a:prstGeom>
          <a:noFill/>
        </p:spPr>
      </p:pic>
      <p:pic>
        <p:nvPicPr>
          <p:cNvPr id="261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3293" y="4862136"/>
            <a:ext cx="358667" cy="583088"/>
          </a:xfrm>
          <a:prstGeom prst="rect">
            <a:avLst/>
          </a:prstGeom>
          <a:noFill/>
        </p:spPr>
      </p:pic>
      <p:pic>
        <p:nvPicPr>
          <p:cNvPr id="262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3253" y="4862136"/>
            <a:ext cx="358667" cy="583088"/>
          </a:xfrm>
          <a:prstGeom prst="rect">
            <a:avLst/>
          </a:prstGeom>
          <a:noFill/>
        </p:spPr>
      </p:pic>
      <p:pic>
        <p:nvPicPr>
          <p:cNvPr id="263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3213" y="4862136"/>
            <a:ext cx="358667" cy="58308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9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1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20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3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40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60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700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80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90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2090717" y="0"/>
            <a:ext cx="51299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Gisha" pitchFamily="34" charset="-79"/>
                <a:cs typeface="Gisha" pitchFamily="34" charset="-79"/>
              </a:rPr>
              <a:t>מסעה של שכבה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3528" y="1052736"/>
            <a:ext cx="8568952" cy="92333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r>
              <a:rPr lang="he-IL" b="1" u="sng" dirty="0"/>
              <a:t>שאלות:</a:t>
            </a:r>
          </a:p>
          <a:p>
            <a:pPr>
              <a:buFont typeface="Arial" pitchFamily="34" charset="0"/>
              <a:buChar char="•"/>
            </a:pPr>
            <a:r>
              <a:rPr lang="he-IL" dirty="0"/>
              <a:t>מה הם הגורמים המביאים ילדים להצטרף לצופים בכיתה ט'?</a:t>
            </a:r>
          </a:p>
          <a:p>
            <a:pPr>
              <a:buFont typeface="Arial" pitchFamily="34" charset="0"/>
              <a:buChar char="•"/>
            </a:pPr>
            <a:r>
              <a:rPr lang="he-IL" dirty="0"/>
              <a:t>האם ניתן להשתמש בגורמים הללו גם אל מול חניכים צעירים יותר? כיצד?</a:t>
            </a:r>
            <a:endParaRPr lang="en-US" dirty="0"/>
          </a:p>
        </p:txBody>
      </p:sp>
      <p:pic>
        <p:nvPicPr>
          <p:cNvPr id="163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580040"/>
            <a:ext cx="358667" cy="583088"/>
          </a:xfrm>
          <a:prstGeom prst="rect">
            <a:avLst/>
          </a:prstGeom>
          <a:noFill/>
        </p:spPr>
      </p:pic>
      <p:pic>
        <p:nvPicPr>
          <p:cNvPr id="164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3580040"/>
            <a:ext cx="358667" cy="583088"/>
          </a:xfrm>
          <a:prstGeom prst="rect">
            <a:avLst/>
          </a:prstGeom>
          <a:noFill/>
        </p:spPr>
      </p:pic>
      <p:pic>
        <p:nvPicPr>
          <p:cNvPr id="165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587064"/>
            <a:ext cx="358667" cy="583088"/>
          </a:xfrm>
          <a:prstGeom prst="rect">
            <a:avLst/>
          </a:prstGeom>
          <a:noFill/>
        </p:spPr>
      </p:pic>
      <p:pic>
        <p:nvPicPr>
          <p:cNvPr id="166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3587064"/>
            <a:ext cx="358667" cy="583088"/>
          </a:xfrm>
          <a:prstGeom prst="rect">
            <a:avLst/>
          </a:prstGeom>
          <a:noFill/>
        </p:spPr>
      </p:pic>
      <p:pic>
        <p:nvPicPr>
          <p:cNvPr id="167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3587064"/>
            <a:ext cx="358667" cy="583088"/>
          </a:xfrm>
          <a:prstGeom prst="rect">
            <a:avLst/>
          </a:prstGeom>
          <a:noFill/>
        </p:spPr>
      </p:pic>
      <p:pic>
        <p:nvPicPr>
          <p:cNvPr id="168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3587064"/>
            <a:ext cx="358667" cy="583088"/>
          </a:xfrm>
          <a:prstGeom prst="rect">
            <a:avLst/>
          </a:prstGeom>
          <a:noFill/>
        </p:spPr>
      </p:pic>
      <p:pic>
        <p:nvPicPr>
          <p:cNvPr id="169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3594088"/>
            <a:ext cx="358667" cy="583088"/>
          </a:xfrm>
          <a:prstGeom prst="rect">
            <a:avLst/>
          </a:prstGeom>
          <a:noFill/>
        </p:spPr>
      </p:pic>
      <p:pic>
        <p:nvPicPr>
          <p:cNvPr id="17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3594088"/>
            <a:ext cx="358667" cy="583088"/>
          </a:xfrm>
          <a:prstGeom prst="rect">
            <a:avLst/>
          </a:prstGeom>
          <a:noFill/>
        </p:spPr>
      </p:pic>
      <p:pic>
        <p:nvPicPr>
          <p:cNvPr id="192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5517232"/>
            <a:ext cx="395536" cy="506099"/>
          </a:xfrm>
          <a:prstGeom prst="rect">
            <a:avLst/>
          </a:prstGeom>
          <a:noFill/>
        </p:spPr>
      </p:pic>
      <p:pic>
        <p:nvPicPr>
          <p:cNvPr id="193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5517232"/>
            <a:ext cx="395536" cy="506099"/>
          </a:xfrm>
          <a:prstGeom prst="rect">
            <a:avLst/>
          </a:prstGeom>
          <a:noFill/>
        </p:spPr>
      </p:pic>
      <p:pic>
        <p:nvPicPr>
          <p:cNvPr id="194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5517232"/>
            <a:ext cx="395536" cy="506099"/>
          </a:xfrm>
          <a:prstGeom prst="rect">
            <a:avLst/>
          </a:prstGeom>
          <a:noFill/>
        </p:spPr>
      </p:pic>
      <p:pic>
        <p:nvPicPr>
          <p:cNvPr id="195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5517232"/>
            <a:ext cx="395536" cy="506099"/>
          </a:xfrm>
          <a:prstGeom prst="rect">
            <a:avLst/>
          </a:prstGeom>
          <a:noFill/>
        </p:spPr>
      </p:pic>
      <p:pic>
        <p:nvPicPr>
          <p:cNvPr id="196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5517232"/>
            <a:ext cx="395536" cy="506099"/>
          </a:xfrm>
          <a:prstGeom prst="rect">
            <a:avLst/>
          </a:prstGeom>
          <a:noFill/>
        </p:spPr>
      </p:pic>
      <p:pic>
        <p:nvPicPr>
          <p:cNvPr id="214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6091253"/>
            <a:ext cx="395536" cy="506099"/>
          </a:xfrm>
          <a:prstGeom prst="rect">
            <a:avLst/>
          </a:prstGeom>
          <a:noFill/>
        </p:spPr>
      </p:pic>
      <p:pic>
        <p:nvPicPr>
          <p:cNvPr id="215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6091253"/>
            <a:ext cx="395536" cy="506099"/>
          </a:xfrm>
          <a:prstGeom prst="rect">
            <a:avLst/>
          </a:prstGeom>
          <a:noFill/>
        </p:spPr>
      </p:pic>
      <p:pic>
        <p:nvPicPr>
          <p:cNvPr id="216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6091253"/>
            <a:ext cx="395536" cy="506099"/>
          </a:xfrm>
          <a:prstGeom prst="rect">
            <a:avLst/>
          </a:prstGeom>
          <a:noFill/>
        </p:spPr>
      </p:pic>
      <p:pic>
        <p:nvPicPr>
          <p:cNvPr id="218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6091253"/>
            <a:ext cx="395536" cy="506099"/>
          </a:xfrm>
          <a:prstGeom prst="rect">
            <a:avLst/>
          </a:prstGeom>
          <a:noFill/>
        </p:spPr>
      </p:pic>
      <p:pic>
        <p:nvPicPr>
          <p:cNvPr id="220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6091253"/>
            <a:ext cx="395536" cy="506099"/>
          </a:xfrm>
          <a:prstGeom prst="rect">
            <a:avLst/>
          </a:prstGeom>
          <a:noFill/>
        </p:spPr>
      </p:pic>
      <p:pic>
        <p:nvPicPr>
          <p:cNvPr id="238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4192992"/>
            <a:ext cx="358667" cy="583088"/>
          </a:xfrm>
          <a:prstGeom prst="rect">
            <a:avLst/>
          </a:prstGeom>
          <a:noFill/>
        </p:spPr>
      </p:pic>
      <p:pic>
        <p:nvPicPr>
          <p:cNvPr id="239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4192992"/>
            <a:ext cx="358667" cy="583088"/>
          </a:xfrm>
          <a:prstGeom prst="rect">
            <a:avLst/>
          </a:prstGeom>
          <a:noFill/>
        </p:spPr>
      </p:pic>
      <p:pic>
        <p:nvPicPr>
          <p:cNvPr id="24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4200016"/>
            <a:ext cx="358667" cy="583088"/>
          </a:xfrm>
          <a:prstGeom prst="rect">
            <a:avLst/>
          </a:prstGeom>
          <a:noFill/>
        </p:spPr>
      </p:pic>
      <p:pic>
        <p:nvPicPr>
          <p:cNvPr id="241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4200016"/>
            <a:ext cx="358667" cy="583088"/>
          </a:xfrm>
          <a:prstGeom prst="rect">
            <a:avLst/>
          </a:prstGeom>
          <a:noFill/>
        </p:spPr>
      </p:pic>
      <p:pic>
        <p:nvPicPr>
          <p:cNvPr id="242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4200016"/>
            <a:ext cx="358667" cy="583088"/>
          </a:xfrm>
          <a:prstGeom prst="rect">
            <a:avLst/>
          </a:prstGeom>
          <a:noFill/>
        </p:spPr>
      </p:pic>
      <p:pic>
        <p:nvPicPr>
          <p:cNvPr id="243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4200016"/>
            <a:ext cx="358667" cy="583088"/>
          </a:xfrm>
          <a:prstGeom prst="rect">
            <a:avLst/>
          </a:prstGeom>
          <a:noFill/>
        </p:spPr>
      </p:pic>
      <p:pic>
        <p:nvPicPr>
          <p:cNvPr id="244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4207040"/>
            <a:ext cx="358667" cy="583088"/>
          </a:xfrm>
          <a:prstGeom prst="rect">
            <a:avLst/>
          </a:prstGeom>
          <a:noFill/>
        </p:spPr>
      </p:pic>
      <p:pic>
        <p:nvPicPr>
          <p:cNvPr id="245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4207040"/>
            <a:ext cx="358667" cy="583088"/>
          </a:xfrm>
          <a:prstGeom prst="rect">
            <a:avLst/>
          </a:prstGeom>
          <a:noFill/>
        </p:spPr>
      </p:pic>
      <p:pic>
        <p:nvPicPr>
          <p:cNvPr id="256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3493" y="4862136"/>
            <a:ext cx="358667" cy="583088"/>
          </a:xfrm>
          <a:prstGeom prst="rect">
            <a:avLst/>
          </a:prstGeom>
          <a:noFill/>
        </p:spPr>
      </p:pic>
      <p:pic>
        <p:nvPicPr>
          <p:cNvPr id="257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3453" y="4862136"/>
            <a:ext cx="358667" cy="583088"/>
          </a:xfrm>
          <a:prstGeom prst="rect">
            <a:avLst/>
          </a:prstGeom>
          <a:noFill/>
        </p:spPr>
      </p:pic>
      <p:pic>
        <p:nvPicPr>
          <p:cNvPr id="258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3413" y="4862136"/>
            <a:ext cx="358667" cy="583088"/>
          </a:xfrm>
          <a:prstGeom prst="rect">
            <a:avLst/>
          </a:prstGeom>
          <a:noFill/>
        </p:spPr>
      </p:pic>
      <p:pic>
        <p:nvPicPr>
          <p:cNvPr id="259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3373" y="4862136"/>
            <a:ext cx="358667" cy="583088"/>
          </a:xfrm>
          <a:prstGeom prst="rect">
            <a:avLst/>
          </a:prstGeom>
          <a:noFill/>
        </p:spPr>
      </p:pic>
      <p:pic>
        <p:nvPicPr>
          <p:cNvPr id="26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3333" y="4862136"/>
            <a:ext cx="358667" cy="583088"/>
          </a:xfrm>
          <a:prstGeom prst="rect">
            <a:avLst/>
          </a:prstGeom>
          <a:noFill/>
        </p:spPr>
      </p:pic>
      <p:pic>
        <p:nvPicPr>
          <p:cNvPr id="261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3293" y="4862136"/>
            <a:ext cx="358667" cy="583088"/>
          </a:xfrm>
          <a:prstGeom prst="rect">
            <a:avLst/>
          </a:prstGeom>
          <a:noFill/>
        </p:spPr>
      </p:pic>
      <p:pic>
        <p:nvPicPr>
          <p:cNvPr id="262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3253" y="4862136"/>
            <a:ext cx="358667" cy="583088"/>
          </a:xfrm>
          <a:prstGeom prst="rect">
            <a:avLst/>
          </a:prstGeom>
          <a:noFill/>
        </p:spPr>
      </p:pic>
      <p:pic>
        <p:nvPicPr>
          <p:cNvPr id="263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3213" y="4862136"/>
            <a:ext cx="358667" cy="58308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ובמילים וללא מספרים... 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b="1" dirty="0">
                <a:solidFill>
                  <a:schemeClr val="bg1"/>
                </a:solidFill>
              </a:rPr>
              <a:t>לא מדובר בחניכים "בלתי מושגים", אלא בקהל היעד שלנו, חניכים שהגיעו לצופים, חוו את הפעילות, שילמו, קנו חאקי התרגשו והגיעו אלינו לשבט... </a:t>
            </a:r>
          </a:p>
          <a:p>
            <a:r>
              <a:rPr lang="he-IL" b="1" dirty="0">
                <a:solidFill>
                  <a:schemeClr val="bg1"/>
                </a:solidFill>
              </a:rPr>
              <a:t>ברוב המקרים יהיה קשה יותר לגייס אותם בגיל מאוחר יותר מאשר חדשים "דף חלק"</a:t>
            </a:r>
          </a:p>
          <a:p>
            <a:r>
              <a:rPr lang="he-IL" b="1" dirty="0">
                <a:solidFill>
                  <a:schemeClr val="bg1"/>
                </a:solidFill>
              </a:rPr>
              <a:t>זהו צילום הרנטגן הכי מדויק על תחום ההדרכה שלנו ברמה תנועתית, הנהגתית, שבטית ואף פר צוות הדרכה </a:t>
            </a:r>
            <a:r>
              <a:rPr lang="he-IL" b="1" dirty="0" err="1">
                <a:solidFill>
                  <a:schemeClr val="bg1"/>
                </a:solidFill>
              </a:rPr>
              <a:t>וראשג"ד</a:t>
            </a:r>
            <a:r>
              <a:rPr lang="he-IL" b="1" dirty="0">
                <a:solidFill>
                  <a:schemeClr val="bg1"/>
                </a:solidFill>
              </a:rPr>
              <a:t>... </a:t>
            </a:r>
          </a:p>
        </p:txBody>
      </p:sp>
    </p:spTree>
    <p:extLst>
      <p:ext uri="{BB962C8B-B14F-4D97-AF65-F5344CB8AC3E}">
        <p14:creationId xmlns:p14="http://schemas.microsoft.com/office/powerpoint/2010/main" val="91915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וברמה הנהגתית...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72008" y="1556792"/>
            <a:ext cx="8964488" cy="4525963"/>
          </a:xfrm>
        </p:spPr>
        <p:txBody>
          <a:bodyPr/>
          <a:lstStyle/>
          <a:p>
            <a:r>
              <a:rPr lang="he-IL" dirty="0"/>
              <a:t>איפה זה פוגש אותנו בהנהגה ? </a:t>
            </a:r>
          </a:p>
          <a:p>
            <a:r>
              <a:rPr lang="he-IL" dirty="0"/>
              <a:t>האם אני יכול להצביע על מחנה משותף לשבטים אצלם הבעיה בולטת יותר ואצל שבטים אשר בקרבם חניכים פחות עוזבים?</a:t>
            </a:r>
          </a:p>
          <a:p>
            <a:r>
              <a:rPr lang="he-IL" dirty="0"/>
              <a:t>האם אני יכול ללמוד מהצלחות אצלי בהנהגה? </a:t>
            </a:r>
          </a:p>
          <a:p>
            <a:r>
              <a:rPr lang="he-IL" dirty="0"/>
              <a:t>מה אני רוצה / יכול לעשות בנידון, במסגרת הנהגתית?</a:t>
            </a:r>
          </a:p>
          <a:p>
            <a:endParaRPr lang="he-IL" dirty="0"/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956020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e-IL" dirty="0"/>
              <a:t>בחינת גורמי העזיבה העיקריים אצלי בהנהגה...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 rot="1017817">
            <a:off x="3180384" y="3654137"/>
            <a:ext cx="3754760" cy="892696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he-IL" dirty="0"/>
              <a:t>חוסר אחריות לחניך, חוסר מעורבות בפעילות</a:t>
            </a:r>
          </a:p>
        </p:txBody>
      </p:sp>
      <p:sp>
        <p:nvSpPr>
          <p:cNvPr id="4" name="מציין מיקום תוכן 2"/>
          <p:cNvSpPr txBox="1">
            <a:spLocks/>
          </p:cNvSpPr>
          <p:nvPr/>
        </p:nvSpPr>
        <p:spPr>
          <a:xfrm rot="20218503">
            <a:off x="-493579" y="1629531"/>
            <a:ext cx="3754760" cy="892696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he-IL" dirty="0"/>
              <a:t>פעילות שאינה צופית</a:t>
            </a:r>
          </a:p>
        </p:txBody>
      </p:sp>
      <p:sp>
        <p:nvSpPr>
          <p:cNvPr id="5" name="מציין מיקום תוכן 2"/>
          <p:cNvSpPr txBox="1">
            <a:spLocks/>
          </p:cNvSpPr>
          <p:nvPr/>
        </p:nvSpPr>
        <p:spPr>
          <a:xfrm rot="380358">
            <a:off x="5236840" y="1905001"/>
            <a:ext cx="3754760" cy="892696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he-IL" dirty="0"/>
              <a:t>שעמום</a:t>
            </a:r>
          </a:p>
        </p:txBody>
      </p:sp>
      <p:sp>
        <p:nvSpPr>
          <p:cNvPr id="6" name="מציין מיקום תוכן 2"/>
          <p:cNvSpPr txBox="1">
            <a:spLocks/>
          </p:cNvSpPr>
          <p:nvPr/>
        </p:nvSpPr>
        <p:spPr>
          <a:xfrm rot="20467424">
            <a:off x="5325604" y="3220972"/>
            <a:ext cx="3754760" cy="892696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he-IL" dirty="0"/>
              <a:t>חוסר אתגר ועניין</a:t>
            </a:r>
          </a:p>
        </p:txBody>
      </p:sp>
      <p:sp>
        <p:nvSpPr>
          <p:cNvPr id="7" name="מציין מיקום תוכן 2"/>
          <p:cNvSpPr txBox="1">
            <a:spLocks/>
          </p:cNvSpPr>
          <p:nvPr/>
        </p:nvSpPr>
        <p:spPr>
          <a:xfrm>
            <a:off x="-468560" y="4276585"/>
            <a:ext cx="3754760" cy="892696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he-IL" dirty="0"/>
              <a:t>תחושת בית ספר</a:t>
            </a:r>
          </a:p>
        </p:txBody>
      </p:sp>
      <p:sp>
        <p:nvSpPr>
          <p:cNvPr id="8" name="מציין מיקום תוכן 2"/>
          <p:cNvSpPr txBox="1">
            <a:spLocks/>
          </p:cNvSpPr>
          <p:nvPr/>
        </p:nvSpPr>
        <p:spPr>
          <a:xfrm rot="20324000">
            <a:off x="787708" y="5273735"/>
            <a:ext cx="3754760" cy="892696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e-IL" altLang="he-IL" dirty="0"/>
              <a:t>לחץ חברתי ודימוי נמוך</a:t>
            </a:r>
            <a:endParaRPr lang="he-IL" dirty="0"/>
          </a:p>
        </p:txBody>
      </p:sp>
      <p:sp>
        <p:nvSpPr>
          <p:cNvPr id="9" name="מציין מיקום תוכן 2"/>
          <p:cNvSpPr txBox="1">
            <a:spLocks/>
          </p:cNvSpPr>
          <p:nvPr/>
        </p:nvSpPr>
        <p:spPr>
          <a:xfrm rot="464030">
            <a:off x="1806677" y="1629530"/>
            <a:ext cx="3754760" cy="892696"/>
          </a:xfrm>
          <a:prstGeom prst="rect">
            <a:avLst/>
          </a:prstGeom>
        </p:spPr>
        <p:txBody>
          <a:bodyPr vert="horz" lIns="91440" tIns="45720" rIns="91440" bIns="45720" rtlCol="1">
            <a:normAutofit fontScale="92500" lnSpcReduction="20000"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he-IL" dirty="0"/>
              <a:t>פעילות שגרתית שחוזרת על עצמה</a:t>
            </a:r>
          </a:p>
        </p:txBody>
      </p:sp>
      <p:sp>
        <p:nvSpPr>
          <p:cNvPr id="11" name="מציין מיקום תוכן 2"/>
          <p:cNvSpPr txBox="1">
            <a:spLocks/>
          </p:cNvSpPr>
          <p:nvPr/>
        </p:nvSpPr>
        <p:spPr>
          <a:xfrm>
            <a:off x="5359242" y="5713271"/>
            <a:ext cx="3754760" cy="892696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he-IL" dirty="0"/>
              <a:t>מיתוג של "חנונים"</a:t>
            </a:r>
          </a:p>
        </p:txBody>
      </p:sp>
      <p:sp>
        <p:nvSpPr>
          <p:cNvPr id="12" name="מציין מיקום תוכן 2"/>
          <p:cNvSpPr txBox="1">
            <a:spLocks/>
          </p:cNvSpPr>
          <p:nvPr/>
        </p:nvSpPr>
        <p:spPr>
          <a:xfrm rot="20511496">
            <a:off x="4031299" y="2233109"/>
            <a:ext cx="3754760" cy="892696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he-IL" dirty="0"/>
              <a:t>מדריך שאינו מנהיג</a:t>
            </a:r>
          </a:p>
        </p:txBody>
      </p:sp>
      <p:sp>
        <p:nvSpPr>
          <p:cNvPr id="13" name="מציין מיקום תוכן 2"/>
          <p:cNvSpPr txBox="1">
            <a:spLocks/>
          </p:cNvSpPr>
          <p:nvPr/>
        </p:nvSpPr>
        <p:spPr>
          <a:xfrm>
            <a:off x="5359242" y="4878599"/>
            <a:ext cx="3754760" cy="892696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he-IL" dirty="0"/>
              <a:t>פעילות שגרתית</a:t>
            </a:r>
          </a:p>
        </p:txBody>
      </p:sp>
      <p:sp>
        <p:nvSpPr>
          <p:cNvPr id="14" name="מציין מיקום תוכן 2"/>
          <p:cNvSpPr txBox="1">
            <a:spLocks/>
          </p:cNvSpPr>
          <p:nvPr/>
        </p:nvSpPr>
        <p:spPr>
          <a:xfrm rot="20387702">
            <a:off x="74128" y="3067490"/>
            <a:ext cx="3754760" cy="892696"/>
          </a:xfrm>
          <a:prstGeom prst="rect">
            <a:avLst/>
          </a:prstGeom>
        </p:spPr>
        <p:txBody>
          <a:bodyPr vert="horz" lIns="91440" tIns="45720" rIns="91440" bIns="45720" rtlCol="1">
            <a:normAutofit fontScale="92500" lnSpcReduction="20000"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he-IL" dirty="0"/>
              <a:t>בלגן וחוסר יכולת להשתלט על הקבוצה</a:t>
            </a:r>
          </a:p>
        </p:txBody>
      </p:sp>
      <p:sp>
        <p:nvSpPr>
          <p:cNvPr id="15" name="מציין מיקום תוכן 2"/>
          <p:cNvSpPr txBox="1">
            <a:spLocks/>
          </p:cNvSpPr>
          <p:nvPr/>
        </p:nvSpPr>
        <p:spPr>
          <a:xfrm rot="21033180">
            <a:off x="2483768" y="5713271"/>
            <a:ext cx="3754760" cy="892696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he-IL" dirty="0"/>
              <a:t>קושי וחוסר נוחות</a:t>
            </a:r>
          </a:p>
        </p:txBody>
      </p:sp>
    </p:spTree>
    <p:extLst>
      <p:ext uri="{BB962C8B-B14F-4D97-AF65-F5344CB8AC3E}">
        <p14:creationId xmlns:p14="http://schemas.microsoft.com/office/powerpoint/2010/main" val="1228919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2090717" y="0"/>
            <a:ext cx="51299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Gisha" pitchFamily="34" charset="-79"/>
                <a:cs typeface="Gisha" pitchFamily="34" charset="-79"/>
              </a:rPr>
              <a:t>מסעה של שכבה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3528" y="1052736"/>
            <a:ext cx="8568952" cy="2308324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he-IL" b="1" dirty="0"/>
              <a:t>ליום הפעילות הראשון הגיעו 98 ילדים</a:t>
            </a:r>
            <a:endParaRPr lang="en-US" dirty="0"/>
          </a:p>
          <a:p>
            <a:r>
              <a:rPr lang="he-IL" dirty="0"/>
              <a:t>בשעה 15:15 התחילו להגיע חניכים. בשעה 16:30 אסף אותם </a:t>
            </a:r>
            <a:r>
              <a:rPr lang="he-IL" dirty="0" err="1"/>
              <a:t>הרשגד</a:t>
            </a:r>
            <a:r>
              <a:rPr lang="he-IL" dirty="0"/>
              <a:t>  ואמר להם שהם מחולקים ל- 6 קבוצות: בנים בנות בנפרד, לפי כיתות וכעת עליהם לחפש את המדריך שלהם ברחבי השכונה. </a:t>
            </a:r>
            <a:r>
              <a:rPr lang="he-IL" dirty="0" err="1"/>
              <a:t>הרשגד</a:t>
            </a:r>
            <a:r>
              <a:rPr lang="he-IL" dirty="0"/>
              <a:t> נתן לחניכים מעטפה עם הרמז הראשון, ציוות להם פעיל ושלח אותם לחפש.</a:t>
            </a:r>
            <a:endParaRPr lang="en-US" dirty="0"/>
          </a:p>
          <a:p>
            <a:r>
              <a:rPr lang="he-IL" dirty="0"/>
              <a:t>בשעה 17:00 בערך נמצאו כל המדריכים ו- 86 החניכים שנשארו (12 עזבו במהלך המשחק הביתה) והחלו בפעולת הכרות.</a:t>
            </a:r>
            <a:endParaRPr lang="en-US" dirty="0"/>
          </a:p>
          <a:p>
            <a:r>
              <a:rPr lang="he-IL" dirty="0"/>
              <a:t>בסוף הפעולה המדריך חילק לחניכים פלאייר לטיול שיתקיים בעוד חודש וחצי.</a:t>
            </a:r>
            <a:endParaRPr lang="en-US" dirty="0"/>
          </a:p>
        </p:txBody>
      </p:sp>
      <p:pic>
        <p:nvPicPr>
          <p:cNvPr id="1026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8424" y="3573016"/>
            <a:ext cx="358667" cy="583088"/>
          </a:xfrm>
          <a:prstGeom prst="rect">
            <a:avLst/>
          </a:prstGeom>
          <a:noFill/>
        </p:spPr>
      </p:pic>
      <p:pic>
        <p:nvPicPr>
          <p:cNvPr id="7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8384" y="3573016"/>
            <a:ext cx="358667" cy="583088"/>
          </a:xfrm>
          <a:prstGeom prst="rect">
            <a:avLst/>
          </a:prstGeom>
          <a:noFill/>
        </p:spPr>
      </p:pic>
      <p:pic>
        <p:nvPicPr>
          <p:cNvPr id="3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3580040"/>
            <a:ext cx="358667" cy="583088"/>
          </a:xfrm>
          <a:prstGeom prst="rect">
            <a:avLst/>
          </a:prstGeom>
          <a:noFill/>
        </p:spPr>
      </p:pic>
      <p:pic>
        <p:nvPicPr>
          <p:cNvPr id="31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3580040"/>
            <a:ext cx="358667" cy="583088"/>
          </a:xfrm>
          <a:prstGeom prst="rect">
            <a:avLst/>
          </a:prstGeom>
          <a:noFill/>
        </p:spPr>
      </p:pic>
      <p:pic>
        <p:nvPicPr>
          <p:cNvPr id="32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3580040"/>
            <a:ext cx="358667" cy="583088"/>
          </a:xfrm>
          <a:prstGeom prst="rect">
            <a:avLst/>
          </a:prstGeom>
          <a:noFill/>
        </p:spPr>
      </p:pic>
      <p:pic>
        <p:nvPicPr>
          <p:cNvPr id="33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3580040"/>
            <a:ext cx="358667" cy="583088"/>
          </a:xfrm>
          <a:prstGeom prst="rect">
            <a:avLst/>
          </a:prstGeom>
          <a:noFill/>
        </p:spPr>
      </p:pic>
      <p:pic>
        <p:nvPicPr>
          <p:cNvPr id="34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3587064"/>
            <a:ext cx="358667" cy="583088"/>
          </a:xfrm>
          <a:prstGeom prst="rect">
            <a:avLst/>
          </a:prstGeom>
          <a:noFill/>
        </p:spPr>
      </p:pic>
      <p:pic>
        <p:nvPicPr>
          <p:cNvPr id="35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3587064"/>
            <a:ext cx="358667" cy="583088"/>
          </a:xfrm>
          <a:prstGeom prst="rect">
            <a:avLst/>
          </a:prstGeom>
          <a:noFill/>
        </p:spPr>
      </p:pic>
      <p:pic>
        <p:nvPicPr>
          <p:cNvPr id="36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580040"/>
            <a:ext cx="358667" cy="583088"/>
          </a:xfrm>
          <a:prstGeom prst="rect">
            <a:avLst/>
          </a:prstGeom>
          <a:noFill/>
        </p:spPr>
      </p:pic>
      <p:pic>
        <p:nvPicPr>
          <p:cNvPr id="37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3580040"/>
            <a:ext cx="358667" cy="583088"/>
          </a:xfrm>
          <a:prstGeom prst="rect">
            <a:avLst/>
          </a:prstGeom>
          <a:noFill/>
        </p:spPr>
      </p:pic>
      <p:pic>
        <p:nvPicPr>
          <p:cNvPr id="38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587064"/>
            <a:ext cx="358667" cy="583088"/>
          </a:xfrm>
          <a:prstGeom prst="rect">
            <a:avLst/>
          </a:prstGeom>
          <a:noFill/>
        </p:spPr>
      </p:pic>
      <p:pic>
        <p:nvPicPr>
          <p:cNvPr id="39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3587064"/>
            <a:ext cx="358667" cy="583088"/>
          </a:xfrm>
          <a:prstGeom prst="rect">
            <a:avLst/>
          </a:prstGeom>
          <a:noFill/>
        </p:spPr>
      </p:pic>
      <p:pic>
        <p:nvPicPr>
          <p:cNvPr id="4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3587064"/>
            <a:ext cx="358667" cy="583088"/>
          </a:xfrm>
          <a:prstGeom prst="rect">
            <a:avLst/>
          </a:prstGeom>
          <a:noFill/>
        </p:spPr>
      </p:pic>
      <p:pic>
        <p:nvPicPr>
          <p:cNvPr id="41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3587064"/>
            <a:ext cx="358667" cy="583088"/>
          </a:xfrm>
          <a:prstGeom prst="rect">
            <a:avLst/>
          </a:prstGeom>
          <a:noFill/>
        </p:spPr>
      </p:pic>
      <p:pic>
        <p:nvPicPr>
          <p:cNvPr id="42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3594088"/>
            <a:ext cx="358667" cy="583088"/>
          </a:xfrm>
          <a:prstGeom prst="rect">
            <a:avLst/>
          </a:prstGeom>
          <a:noFill/>
        </p:spPr>
      </p:pic>
      <p:pic>
        <p:nvPicPr>
          <p:cNvPr id="43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3594088"/>
            <a:ext cx="358667" cy="583088"/>
          </a:xfrm>
          <a:prstGeom prst="rect">
            <a:avLst/>
          </a:prstGeom>
          <a:noFill/>
        </p:spPr>
      </p:pic>
      <p:pic>
        <p:nvPicPr>
          <p:cNvPr id="44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3587064"/>
            <a:ext cx="358667" cy="583088"/>
          </a:xfrm>
          <a:prstGeom prst="rect">
            <a:avLst/>
          </a:prstGeom>
          <a:noFill/>
        </p:spPr>
      </p:pic>
      <p:pic>
        <p:nvPicPr>
          <p:cNvPr id="45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587064"/>
            <a:ext cx="358667" cy="583088"/>
          </a:xfrm>
          <a:prstGeom prst="rect">
            <a:avLst/>
          </a:prstGeom>
          <a:noFill/>
        </p:spPr>
      </p:pic>
      <p:pic>
        <p:nvPicPr>
          <p:cNvPr id="46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3594088"/>
            <a:ext cx="358667" cy="583088"/>
          </a:xfrm>
          <a:prstGeom prst="rect">
            <a:avLst/>
          </a:prstGeom>
          <a:noFill/>
        </p:spPr>
      </p:pic>
      <p:pic>
        <p:nvPicPr>
          <p:cNvPr id="47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3594088"/>
            <a:ext cx="358667" cy="583088"/>
          </a:xfrm>
          <a:prstGeom prst="rect">
            <a:avLst/>
          </a:prstGeom>
          <a:noFill/>
        </p:spPr>
      </p:pic>
      <p:pic>
        <p:nvPicPr>
          <p:cNvPr id="48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594088"/>
            <a:ext cx="358667" cy="583088"/>
          </a:xfrm>
          <a:prstGeom prst="rect">
            <a:avLst/>
          </a:prstGeom>
          <a:noFill/>
        </p:spPr>
      </p:pic>
      <p:pic>
        <p:nvPicPr>
          <p:cNvPr id="49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594088"/>
            <a:ext cx="358667" cy="583088"/>
          </a:xfrm>
          <a:prstGeom prst="rect">
            <a:avLst/>
          </a:prstGeom>
          <a:noFill/>
        </p:spPr>
      </p:pic>
      <p:pic>
        <p:nvPicPr>
          <p:cNvPr id="5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601112"/>
            <a:ext cx="358667" cy="583088"/>
          </a:xfrm>
          <a:prstGeom prst="rect">
            <a:avLst/>
          </a:prstGeom>
          <a:noFill/>
        </p:spPr>
      </p:pic>
      <p:pic>
        <p:nvPicPr>
          <p:cNvPr id="51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3601112"/>
            <a:ext cx="358667" cy="583088"/>
          </a:xfrm>
          <a:prstGeom prst="rect">
            <a:avLst/>
          </a:prstGeom>
          <a:noFill/>
        </p:spPr>
      </p:pic>
      <p:pic>
        <p:nvPicPr>
          <p:cNvPr id="1027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48464" y="5517232"/>
            <a:ext cx="395536" cy="506099"/>
          </a:xfrm>
          <a:prstGeom prst="rect">
            <a:avLst/>
          </a:prstGeom>
          <a:noFill/>
        </p:spPr>
      </p:pic>
      <p:pic>
        <p:nvPicPr>
          <p:cNvPr id="125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424" y="5517232"/>
            <a:ext cx="395536" cy="506099"/>
          </a:xfrm>
          <a:prstGeom prst="rect">
            <a:avLst/>
          </a:prstGeom>
          <a:noFill/>
        </p:spPr>
      </p:pic>
      <p:pic>
        <p:nvPicPr>
          <p:cNvPr id="126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5517232"/>
            <a:ext cx="395536" cy="506099"/>
          </a:xfrm>
          <a:prstGeom prst="rect">
            <a:avLst/>
          </a:prstGeom>
          <a:noFill/>
        </p:spPr>
      </p:pic>
      <p:pic>
        <p:nvPicPr>
          <p:cNvPr id="127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5517232"/>
            <a:ext cx="395536" cy="506099"/>
          </a:xfrm>
          <a:prstGeom prst="rect">
            <a:avLst/>
          </a:prstGeom>
          <a:noFill/>
        </p:spPr>
      </p:pic>
      <p:pic>
        <p:nvPicPr>
          <p:cNvPr id="128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5517232"/>
            <a:ext cx="395536" cy="506099"/>
          </a:xfrm>
          <a:prstGeom prst="rect">
            <a:avLst/>
          </a:prstGeom>
          <a:noFill/>
        </p:spPr>
      </p:pic>
      <p:pic>
        <p:nvPicPr>
          <p:cNvPr id="129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5517232"/>
            <a:ext cx="395536" cy="506099"/>
          </a:xfrm>
          <a:prstGeom prst="rect">
            <a:avLst/>
          </a:prstGeom>
          <a:noFill/>
        </p:spPr>
      </p:pic>
      <p:pic>
        <p:nvPicPr>
          <p:cNvPr id="130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5517232"/>
            <a:ext cx="395536" cy="506099"/>
          </a:xfrm>
          <a:prstGeom prst="rect">
            <a:avLst/>
          </a:prstGeom>
          <a:noFill/>
        </p:spPr>
      </p:pic>
      <p:pic>
        <p:nvPicPr>
          <p:cNvPr id="131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5517232"/>
            <a:ext cx="395536" cy="506099"/>
          </a:xfrm>
          <a:prstGeom prst="rect">
            <a:avLst/>
          </a:prstGeom>
          <a:noFill/>
        </p:spPr>
      </p:pic>
      <p:pic>
        <p:nvPicPr>
          <p:cNvPr id="132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5517232"/>
            <a:ext cx="395536" cy="506099"/>
          </a:xfrm>
          <a:prstGeom prst="rect">
            <a:avLst/>
          </a:prstGeom>
          <a:noFill/>
        </p:spPr>
      </p:pic>
      <p:pic>
        <p:nvPicPr>
          <p:cNvPr id="133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5517232"/>
            <a:ext cx="395536" cy="506099"/>
          </a:xfrm>
          <a:prstGeom prst="rect">
            <a:avLst/>
          </a:prstGeom>
          <a:noFill/>
        </p:spPr>
      </p:pic>
      <p:pic>
        <p:nvPicPr>
          <p:cNvPr id="134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5517232"/>
            <a:ext cx="395536" cy="506099"/>
          </a:xfrm>
          <a:prstGeom prst="rect">
            <a:avLst/>
          </a:prstGeom>
          <a:noFill/>
        </p:spPr>
      </p:pic>
      <p:pic>
        <p:nvPicPr>
          <p:cNvPr id="135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5517232"/>
            <a:ext cx="395536" cy="506099"/>
          </a:xfrm>
          <a:prstGeom prst="rect">
            <a:avLst/>
          </a:prstGeom>
          <a:noFill/>
        </p:spPr>
      </p:pic>
      <p:pic>
        <p:nvPicPr>
          <p:cNvPr id="136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5517232"/>
            <a:ext cx="395536" cy="506099"/>
          </a:xfrm>
          <a:prstGeom prst="rect">
            <a:avLst/>
          </a:prstGeom>
          <a:noFill/>
        </p:spPr>
      </p:pic>
      <p:pic>
        <p:nvPicPr>
          <p:cNvPr id="137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5517232"/>
            <a:ext cx="395536" cy="506099"/>
          </a:xfrm>
          <a:prstGeom prst="rect">
            <a:avLst/>
          </a:prstGeom>
          <a:noFill/>
        </p:spPr>
      </p:pic>
      <p:pic>
        <p:nvPicPr>
          <p:cNvPr id="138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5517232"/>
            <a:ext cx="395536" cy="506099"/>
          </a:xfrm>
          <a:prstGeom prst="rect">
            <a:avLst/>
          </a:prstGeom>
          <a:noFill/>
        </p:spPr>
      </p:pic>
      <p:pic>
        <p:nvPicPr>
          <p:cNvPr id="139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5517232"/>
            <a:ext cx="395536" cy="506099"/>
          </a:xfrm>
          <a:prstGeom prst="rect">
            <a:avLst/>
          </a:prstGeom>
          <a:noFill/>
        </p:spPr>
      </p:pic>
      <p:pic>
        <p:nvPicPr>
          <p:cNvPr id="140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5517232"/>
            <a:ext cx="395536" cy="506099"/>
          </a:xfrm>
          <a:prstGeom prst="rect">
            <a:avLst/>
          </a:prstGeom>
          <a:noFill/>
        </p:spPr>
      </p:pic>
      <p:pic>
        <p:nvPicPr>
          <p:cNvPr id="141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5517232"/>
            <a:ext cx="395536" cy="506099"/>
          </a:xfrm>
          <a:prstGeom prst="rect">
            <a:avLst/>
          </a:prstGeom>
          <a:noFill/>
        </p:spPr>
      </p:pic>
      <p:pic>
        <p:nvPicPr>
          <p:cNvPr id="142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5517232"/>
            <a:ext cx="395536" cy="506099"/>
          </a:xfrm>
          <a:prstGeom prst="rect">
            <a:avLst/>
          </a:prstGeom>
          <a:noFill/>
        </p:spPr>
      </p:pic>
      <p:pic>
        <p:nvPicPr>
          <p:cNvPr id="143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5517232"/>
            <a:ext cx="395536" cy="506099"/>
          </a:xfrm>
          <a:prstGeom prst="rect">
            <a:avLst/>
          </a:prstGeom>
          <a:noFill/>
        </p:spPr>
      </p:pic>
      <p:pic>
        <p:nvPicPr>
          <p:cNvPr id="144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5517232"/>
            <a:ext cx="395536" cy="506099"/>
          </a:xfrm>
          <a:prstGeom prst="rect">
            <a:avLst/>
          </a:prstGeom>
          <a:noFill/>
        </p:spPr>
      </p:pic>
      <p:pic>
        <p:nvPicPr>
          <p:cNvPr id="145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5517232"/>
            <a:ext cx="395536" cy="506099"/>
          </a:xfrm>
          <a:prstGeom prst="rect">
            <a:avLst/>
          </a:prstGeom>
          <a:noFill/>
        </p:spPr>
      </p:pic>
      <p:pic>
        <p:nvPicPr>
          <p:cNvPr id="146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5517232"/>
            <a:ext cx="395536" cy="506099"/>
          </a:xfrm>
          <a:prstGeom prst="rect">
            <a:avLst/>
          </a:prstGeom>
          <a:noFill/>
        </p:spPr>
      </p:pic>
      <p:pic>
        <p:nvPicPr>
          <p:cNvPr id="147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5517232"/>
            <a:ext cx="395536" cy="506099"/>
          </a:xfrm>
          <a:prstGeom prst="rect">
            <a:avLst/>
          </a:prstGeom>
          <a:noFill/>
        </p:spPr>
      </p:pic>
      <p:pic>
        <p:nvPicPr>
          <p:cNvPr id="148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517232"/>
            <a:ext cx="395536" cy="506099"/>
          </a:xfrm>
          <a:prstGeom prst="rect">
            <a:avLst/>
          </a:prstGeom>
          <a:noFill/>
        </p:spPr>
      </p:pic>
      <p:pic>
        <p:nvPicPr>
          <p:cNvPr id="150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48464" y="6091253"/>
            <a:ext cx="395536" cy="506099"/>
          </a:xfrm>
          <a:prstGeom prst="rect">
            <a:avLst/>
          </a:prstGeom>
          <a:noFill/>
        </p:spPr>
      </p:pic>
      <p:pic>
        <p:nvPicPr>
          <p:cNvPr id="151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424" y="6091253"/>
            <a:ext cx="395536" cy="506099"/>
          </a:xfrm>
          <a:prstGeom prst="rect">
            <a:avLst/>
          </a:prstGeom>
          <a:noFill/>
        </p:spPr>
      </p:pic>
      <p:pic>
        <p:nvPicPr>
          <p:cNvPr id="152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6091253"/>
            <a:ext cx="395536" cy="506099"/>
          </a:xfrm>
          <a:prstGeom prst="rect">
            <a:avLst/>
          </a:prstGeom>
          <a:noFill/>
        </p:spPr>
      </p:pic>
      <p:pic>
        <p:nvPicPr>
          <p:cNvPr id="153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6091253"/>
            <a:ext cx="395536" cy="506099"/>
          </a:xfrm>
          <a:prstGeom prst="rect">
            <a:avLst/>
          </a:prstGeom>
          <a:noFill/>
        </p:spPr>
      </p:pic>
      <p:pic>
        <p:nvPicPr>
          <p:cNvPr id="154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6091253"/>
            <a:ext cx="395536" cy="506099"/>
          </a:xfrm>
          <a:prstGeom prst="rect">
            <a:avLst/>
          </a:prstGeom>
          <a:noFill/>
        </p:spPr>
      </p:pic>
      <p:pic>
        <p:nvPicPr>
          <p:cNvPr id="155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6091253"/>
            <a:ext cx="395536" cy="506099"/>
          </a:xfrm>
          <a:prstGeom prst="rect">
            <a:avLst/>
          </a:prstGeom>
          <a:noFill/>
        </p:spPr>
      </p:pic>
      <p:pic>
        <p:nvPicPr>
          <p:cNvPr id="156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6091253"/>
            <a:ext cx="395536" cy="506099"/>
          </a:xfrm>
          <a:prstGeom prst="rect">
            <a:avLst/>
          </a:prstGeom>
          <a:noFill/>
        </p:spPr>
      </p:pic>
      <p:pic>
        <p:nvPicPr>
          <p:cNvPr id="157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6091253"/>
            <a:ext cx="395536" cy="506099"/>
          </a:xfrm>
          <a:prstGeom prst="rect">
            <a:avLst/>
          </a:prstGeom>
          <a:noFill/>
        </p:spPr>
      </p:pic>
      <p:pic>
        <p:nvPicPr>
          <p:cNvPr id="158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6091253"/>
            <a:ext cx="395536" cy="506099"/>
          </a:xfrm>
          <a:prstGeom prst="rect">
            <a:avLst/>
          </a:prstGeom>
          <a:noFill/>
        </p:spPr>
      </p:pic>
      <p:pic>
        <p:nvPicPr>
          <p:cNvPr id="159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6091253"/>
            <a:ext cx="395536" cy="506099"/>
          </a:xfrm>
          <a:prstGeom prst="rect">
            <a:avLst/>
          </a:prstGeom>
          <a:noFill/>
        </p:spPr>
      </p:pic>
      <p:pic>
        <p:nvPicPr>
          <p:cNvPr id="160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6091253"/>
            <a:ext cx="395536" cy="506099"/>
          </a:xfrm>
          <a:prstGeom prst="rect">
            <a:avLst/>
          </a:prstGeom>
          <a:noFill/>
        </p:spPr>
      </p:pic>
      <p:pic>
        <p:nvPicPr>
          <p:cNvPr id="161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6091253"/>
            <a:ext cx="395536" cy="506099"/>
          </a:xfrm>
          <a:prstGeom prst="rect">
            <a:avLst/>
          </a:prstGeom>
          <a:noFill/>
        </p:spPr>
      </p:pic>
      <p:pic>
        <p:nvPicPr>
          <p:cNvPr id="162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6091253"/>
            <a:ext cx="395536" cy="506099"/>
          </a:xfrm>
          <a:prstGeom prst="rect">
            <a:avLst/>
          </a:prstGeom>
          <a:noFill/>
        </p:spPr>
      </p:pic>
      <p:pic>
        <p:nvPicPr>
          <p:cNvPr id="163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6091253"/>
            <a:ext cx="395536" cy="506099"/>
          </a:xfrm>
          <a:prstGeom prst="rect">
            <a:avLst/>
          </a:prstGeom>
          <a:noFill/>
        </p:spPr>
      </p:pic>
      <p:pic>
        <p:nvPicPr>
          <p:cNvPr id="164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6091253"/>
            <a:ext cx="395536" cy="506099"/>
          </a:xfrm>
          <a:prstGeom prst="rect">
            <a:avLst/>
          </a:prstGeom>
          <a:noFill/>
        </p:spPr>
      </p:pic>
      <p:pic>
        <p:nvPicPr>
          <p:cNvPr id="165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6091253"/>
            <a:ext cx="395536" cy="506099"/>
          </a:xfrm>
          <a:prstGeom prst="rect">
            <a:avLst/>
          </a:prstGeom>
          <a:noFill/>
        </p:spPr>
      </p:pic>
      <p:pic>
        <p:nvPicPr>
          <p:cNvPr id="166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6091253"/>
            <a:ext cx="395536" cy="506099"/>
          </a:xfrm>
          <a:prstGeom prst="rect">
            <a:avLst/>
          </a:prstGeom>
          <a:noFill/>
        </p:spPr>
      </p:pic>
      <p:pic>
        <p:nvPicPr>
          <p:cNvPr id="167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6091253"/>
            <a:ext cx="395536" cy="506099"/>
          </a:xfrm>
          <a:prstGeom prst="rect">
            <a:avLst/>
          </a:prstGeom>
          <a:noFill/>
        </p:spPr>
      </p:pic>
      <p:pic>
        <p:nvPicPr>
          <p:cNvPr id="168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6091253"/>
            <a:ext cx="395536" cy="506099"/>
          </a:xfrm>
          <a:prstGeom prst="rect">
            <a:avLst/>
          </a:prstGeom>
          <a:noFill/>
        </p:spPr>
      </p:pic>
      <p:pic>
        <p:nvPicPr>
          <p:cNvPr id="169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6091253"/>
            <a:ext cx="395536" cy="506099"/>
          </a:xfrm>
          <a:prstGeom prst="rect">
            <a:avLst/>
          </a:prstGeom>
          <a:noFill/>
        </p:spPr>
      </p:pic>
      <p:pic>
        <p:nvPicPr>
          <p:cNvPr id="170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6091253"/>
            <a:ext cx="395536" cy="506099"/>
          </a:xfrm>
          <a:prstGeom prst="rect">
            <a:avLst/>
          </a:prstGeom>
          <a:noFill/>
        </p:spPr>
      </p:pic>
      <p:pic>
        <p:nvPicPr>
          <p:cNvPr id="171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6091253"/>
            <a:ext cx="395536" cy="506099"/>
          </a:xfrm>
          <a:prstGeom prst="rect">
            <a:avLst/>
          </a:prstGeom>
          <a:noFill/>
        </p:spPr>
      </p:pic>
      <p:pic>
        <p:nvPicPr>
          <p:cNvPr id="172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6091253"/>
            <a:ext cx="395536" cy="506099"/>
          </a:xfrm>
          <a:prstGeom prst="rect">
            <a:avLst/>
          </a:prstGeom>
          <a:noFill/>
        </p:spPr>
      </p:pic>
      <p:pic>
        <p:nvPicPr>
          <p:cNvPr id="173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6091253"/>
            <a:ext cx="395536" cy="506099"/>
          </a:xfrm>
          <a:prstGeom prst="rect">
            <a:avLst/>
          </a:prstGeom>
          <a:noFill/>
        </p:spPr>
      </p:pic>
      <p:pic>
        <p:nvPicPr>
          <p:cNvPr id="174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091253"/>
            <a:ext cx="395536" cy="506099"/>
          </a:xfrm>
          <a:prstGeom prst="rect">
            <a:avLst/>
          </a:prstGeom>
          <a:noFill/>
        </p:spPr>
      </p:pic>
      <p:pic>
        <p:nvPicPr>
          <p:cNvPr id="175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9837" y="3573016"/>
            <a:ext cx="358667" cy="583088"/>
          </a:xfrm>
          <a:prstGeom prst="rect">
            <a:avLst/>
          </a:prstGeom>
          <a:noFill/>
        </p:spPr>
      </p:pic>
      <p:pic>
        <p:nvPicPr>
          <p:cNvPr id="176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4862136"/>
            <a:ext cx="358667" cy="583088"/>
          </a:xfrm>
          <a:prstGeom prst="rect">
            <a:avLst/>
          </a:prstGeom>
          <a:noFill/>
        </p:spPr>
      </p:pic>
      <p:pic>
        <p:nvPicPr>
          <p:cNvPr id="177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8384" y="4185968"/>
            <a:ext cx="358667" cy="583088"/>
          </a:xfrm>
          <a:prstGeom prst="rect">
            <a:avLst/>
          </a:prstGeom>
          <a:noFill/>
        </p:spPr>
      </p:pic>
      <p:pic>
        <p:nvPicPr>
          <p:cNvPr id="178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4192992"/>
            <a:ext cx="358667" cy="583088"/>
          </a:xfrm>
          <a:prstGeom prst="rect">
            <a:avLst/>
          </a:prstGeom>
          <a:noFill/>
        </p:spPr>
      </p:pic>
      <p:pic>
        <p:nvPicPr>
          <p:cNvPr id="179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4192992"/>
            <a:ext cx="358667" cy="583088"/>
          </a:xfrm>
          <a:prstGeom prst="rect">
            <a:avLst/>
          </a:prstGeom>
          <a:noFill/>
        </p:spPr>
      </p:pic>
      <p:pic>
        <p:nvPicPr>
          <p:cNvPr id="18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4192992"/>
            <a:ext cx="358667" cy="583088"/>
          </a:xfrm>
          <a:prstGeom prst="rect">
            <a:avLst/>
          </a:prstGeom>
          <a:noFill/>
        </p:spPr>
      </p:pic>
      <p:pic>
        <p:nvPicPr>
          <p:cNvPr id="181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4192992"/>
            <a:ext cx="358667" cy="583088"/>
          </a:xfrm>
          <a:prstGeom prst="rect">
            <a:avLst/>
          </a:prstGeom>
          <a:noFill/>
        </p:spPr>
      </p:pic>
      <p:pic>
        <p:nvPicPr>
          <p:cNvPr id="182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4200016"/>
            <a:ext cx="358667" cy="583088"/>
          </a:xfrm>
          <a:prstGeom prst="rect">
            <a:avLst/>
          </a:prstGeom>
          <a:noFill/>
        </p:spPr>
      </p:pic>
      <p:pic>
        <p:nvPicPr>
          <p:cNvPr id="183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4200016"/>
            <a:ext cx="358667" cy="583088"/>
          </a:xfrm>
          <a:prstGeom prst="rect">
            <a:avLst/>
          </a:prstGeom>
          <a:noFill/>
        </p:spPr>
      </p:pic>
      <p:pic>
        <p:nvPicPr>
          <p:cNvPr id="184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4192992"/>
            <a:ext cx="358667" cy="583088"/>
          </a:xfrm>
          <a:prstGeom prst="rect">
            <a:avLst/>
          </a:prstGeom>
          <a:noFill/>
        </p:spPr>
      </p:pic>
      <p:pic>
        <p:nvPicPr>
          <p:cNvPr id="185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4192992"/>
            <a:ext cx="358667" cy="583088"/>
          </a:xfrm>
          <a:prstGeom prst="rect">
            <a:avLst/>
          </a:prstGeom>
          <a:noFill/>
        </p:spPr>
      </p:pic>
      <p:pic>
        <p:nvPicPr>
          <p:cNvPr id="186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4200016"/>
            <a:ext cx="358667" cy="583088"/>
          </a:xfrm>
          <a:prstGeom prst="rect">
            <a:avLst/>
          </a:prstGeom>
          <a:noFill/>
        </p:spPr>
      </p:pic>
      <p:pic>
        <p:nvPicPr>
          <p:cNvPr id="187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4200016"/>
            <a:ext cx="358667" cy="583088"/>
          </a:xfrm>
          <a:prstGeom prst="rect">
            <a:avLst/>
          </a:prstGeom>
          <a:noFill/>
        </p:spPr>
      </p:pic>
      <p:pic>
        <p:nvPicPr>
          <p:cNvPr id="188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4200016"/>
            <a:ext cx="358667" cy="583088"/>
          </a:xfrm>
          <a:prstGeom prst="rect">
            <a:avLst/>
          </a:prstGeom>
          <a:noFill/>
        </p:spPr>
      </p:pic>
      <p:pic>
        <p:nvPicPr>
          <p:cNvPr id="189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4200016"/>
            <a:ext cx="358667" cy="583088"/>
          </a:xfrm>
          <a:prstGeom prst="rect">
            <a:avLst/>
          </a:prstGeom>
          <a:noFill/>
        </p:spPr>
      </p:pic>
      <p:pic>
        <p:nvPicPr>
          <p:cNvPr id="19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4207040"/>
            <a:ext cx="358667" cy="583088"/>
          </a:xfrm>
          <a:prstGeom prst="rect">
            <a:avLst/>
          </a:prstGeom>
          <a:noFill/>
        </p:spPr>
      </p:pic>
      <p:pic>
        <p:nvPicPr>
          <p:cNvPr id="191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4207040"/>
            <a:ext cx="358667" cy="583088"/>
          </a:xfrm>
          <a:prstGeom prst="rect">
            <a:avLst/>
          </a:prstGeom>
          <a:noFill/>
        </p:spPr>
      </p:pic>
      <p:pic>
        <p:nvPicPr>
          <p:cNvPr id="192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4200016"/>
            <a:ext cx="358667" cy="583088"/>
          </a:xfrm>
          <a:prstGeom prst="rect">
            <a:avLst/>
          </a:prstGeom>
          <a:noFill/>
        </p:spPr>
      </p:pic>
      <p:pic>
        <p:nvPicPr>
          <p:cNvPr id="193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4200016"/>
            <a:ext cx="358667" cy="583088"/>
          </a:xfrm>
          <a:prstGeom prst="rect">
            <a:avLst/>
          </a:prstGeom>
          <a:noFill/>
        </p:spPr>
      </p:pic>
      <p:pic>
        <p:nvPicPr>
          <p:cNvPr id="194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4207040"/>
            <a:ext cx="358667" cy="583088"/>
          </a:xfrm>
          <a:prstGeom prst="rect">
            <a:avLst/>
          </a:prstGeom>
          <a:noFill/>
        </p:spPr>
      </p:pic>
      <p:pic>
        <p:nvPicPr>
          <p:cNvPr id="195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4207040"/>
            <a:ext cx="358667" cy="583088"/>
          </a:xfrm>
          <a:prstGeom prst="rect">
            <a:avLst/>
          </a:prstGeom>
          <a:noFill/>
        </p:spPr>
      </p:pic>
      <p:pic>
        <p:nvPicPr>
          <p:cNvPr id="196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4207040"/>
            <a:ext cx="358667" cy="583088"/>
          </a:xfrm>
          <a:prstGeom prst="rect">
            <a:avLst/>
          </a:prstGeom>
          <a:noFill/>
        </p:spPr>
      </p:pic>
      <p:pic>
        <p:nvPicPr>
          <p:cNvPr id="197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207040"/>
            <a:ext cx="358667" cy="583088"/>
          </a:xfrm>
          <a:prstGeom prst="rect">
            <a:avLst/>
          </a:prstGeom>
          <a:noFill/>
        </p:spPr>
      </p:pic>
      <p:pic>
        <p:nvPicPr>
          <p:cNvPr id="198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214064"/>
            <a:ext cx="358667" cy="583088"/>
          </a:xfrm>
          <a:prstGeom prst="rect">
            <a:avLst/>
          </a:prstGeom>
          <a:noFill/>
        </p:spPr>
      </p:pic>
      <p:pic>
        <p:nvPicPr>
          <p:cNvPr id="199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4862136"/>
            <a:ext cx="358667" cy="583088"/>
          </a:xfrm>
          <a:prstGeom prst="rect">
            <a:avLst/>
          </a:prstGeom>
          <a:noFill/>
        </p:spPr>
      </p:pic>
      <p:pic>
        <p:nvPicPr>
          <p:cNvPr id="20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3613" y="4862136"/>
            <a:ext cx="358667" cy="583088"/>
          </a:xfrm>
          <a:prstGeom prst="rect">
            <a:avLst/>
          </a:prstGeom>
          <a:noFill/>
        </p:spPr>
      </p:pic>
      <p:pic>
        <p:nvPicPr>
          <p:cNvPr id="213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3533" y="4862136"/>
            <a:ext cx="358667" cy="583088"/>
          </a:xfrm>
          <a:prstGeom prst="rect">
            <a:avLst/>
          </a:prstGeom>
          <a:noFill/>
        </p:spPr>
      </p:pic>
      <p:pic>
        <p:nvPicPr>
          <p:cNvPr id="214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3493" y="4862136"/>
            <a:ext cx="358667" cy="583088"/>
          </a:xfrm>
          <a:prstGeom prst="rect">
            <a:avLst/>
          </a:prstGeom>
          <a:noFill/>
        </p:spPr>
      </p:pic>
      <p:pic>
        <p:nvPicPr>
          <p:cNvPr id="215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3453" y="4862136"/>
            <a:ext cx="358667" cy="583088"/>
          </a:xfrm>
          <a:prstGeom prst="rect">
            <a:avLst/>
          </a:prstGeom>
          <a:noFill/>
        </p:spPr>
      </p:pic>
      <p:pic>
        <p:nvPicPr>
          <p:cNvPr id="216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3413" y="4862136"/>
            <a:ext cx="358667" cy="583088"/>
          </a:xfrm>
          <a:prstGeom prst="rect">
            <a:avLst/>
          </a:prstGeom>
          <a:noFill/>
        </p:spPr>
      </p:pic>
      <p:pic>
        <p:nvPicPr>
          <p:cNvPr id="217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3373" y="4862136"/>
            <a:ext cx="358667" cy="583088"/>
          </a:xfrm>
          <a:prstGeom prst="rect">
            <a:avLst/>
          </a:prstGeom>
          <a:noFill/>
        </p:spPr>
      </p:pic>
      <p:pic>
        <p:nvPicPr>
          <p:cNvPr id="218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3333" y="4862136"/>
            <a:ext cx="358667" cy="583088"/>
          </a:xfrm>
          <a:prstGeom prst="rect">
            <a:avLst/>
          </a:prstGeom>
          <a:noFill/>
        </p:spPr>
      </p:pic>
      <p:pic>
        <p:nvPicPr>
          <p:cNvPr id="219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3293" y="4862136"/>
            <a:ext cx="358667" cy="583088"/>
          </a:xfrm>
          <a:prstGeom prst="rect">
            <a:avLst/>
          </a:prstGeom>
          <a:noFill/>
        </p:spPr>
      </p:pic>
      <p:pic>
        <p:nvPicPr>
          <p:cNvPr id="22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3253" y="4862136"/>
            <a:ext cx="358667" cy="583088"/>
          </a:xfrm>
          <a:prstGeom prst="rect">
            <a:avLst/>
          </a:prstGeom>
          <a:noFill/>
        </p:spPr>
      </p:pic>
      <p:pic>
        <p:nvPicPr>
          <p:cNvPr id="221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3213" y="4862136"/>
            <a:ext cx="358667" cy="583088"/>
          </a:xfrm>
          <a:prstGeom prst="rect">
            <a:avLst/>
          </a:prstGeom>
          <a:noFill/>
        </p:spPr>
      </p:pic>
      <p:pic>
        <p:nvPicPr>
          <p:cNvPr id="222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3173" y="4862136"/>
            <a:ext cx="358667" cy="583088"/>
          </a:xfrm>
          <a:prstGeom prst="rect">
            <a:avLst/>
          </a:prstGeom>
          <a:noFill/>
        </p:spPr>
      </p:pic>
      <p:pic>
        <p:nvPicPr>
          <p:cNvPr id="223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3133" y="4862136"/>
            <a:ext cx="358667" cy="583088"/>
          </a:xfrm>
          <a:prstGeom prst="rect">
            <a:avLst/>
          </a:prstGeom>
          <a:noFill/>
        </p:spPr>
      </p:pic>
      <p:pic>
        <p:nvPicPr>
          <p:cNvPr id="224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3093" y="4862136"/>
            <a:ext cx="358667" cy="58308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"/>
                            </p:stCondLst>
                            <p:childTnLst>
                              <p:par>
                                <p:cTn id="11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"/>
                            </p:stCondLst>
                            <p:childTnLst>
                              <p:par>
                                <p:cTn id="20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"/>
                            </p:stCondLst>
                            <p:childTnLst>
                              <p:par>
                                <p:cTn id="26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"/>
                            </p:stCondLst>
                            <p:childTnLst>
                              <p:par>
                                <p:cTn id="29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"/>
                            </p:stCondLst>
                            <p:childTnLst>
                              <p:par>
                                <p:cTn id="32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"/>
                            </p:stCondLst>
                            <p:childTnLst>
                              <p:par>
                                <p:cTn id="35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"/>
                            </p:stCondLst>
                            <p:childTnLst>
                              <p:par>
                                <p:cTn id="41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"/>
                            </p:stCondLst>
                            <p:childTnLst>
                              <p:par>
                                <p:cTn id="44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"/>
                            </p:stCondLst>
                            <p:childTnLst>
                              <p:par>
                                <p:cTn id="47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"/>
                            </p:stCondLst>
                            <p:childTnLst>
                              <p:par>
                                <p:cTn id="50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"/>
                            </p:stCondLst>
                            <p:childTnLst>
                              <p:par>
                                <p:cTn id="56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00"/>
                            </p:stCondLst>
                            <p:childTnLst>
                              <p:par>
                                <p:cTn id="59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00"/>
                            </p:stCondLst>
                            <p:childTnLst>
                              <p:par>
                                <p:cTn id="62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900"/>
                            </p:stCondLst>
                            <p:childTnLst>
                              <p:par>
                                <p:cTn id="65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100"/>
                            </p:stCondLst>
                            <p:childTnLst>
                              <p:par>
                                <p:cTn id="71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200"/>
                            </p:stCondLst>
                            <p:childTnLst>
                              <p:par>
                                <p:cTn id="74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300"/>
                            </p:stCondLst>
                            <p:childTnLst>
                              <p:par>
                                <p:cTn id="77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400"/>
                            </p:stCondLst>
                            <p:childTnLst>
                              <p:par>
                                <p:cTn id="80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500"/>
                            </p:stCondLst>
                            <p:childTnLst>
                              <p:par>
                                <p:cTn id="83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600"/>
                            </p:stCondLst>
                            <p:childTnLst>
                              <p:par>
                                <p:cTn id="86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700"/>
                            </p:stCondLst>
                            <p:childTnLst>
                              <p:par>
                                <p:cTn id="89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800"/>
                            </p:stCondLst>
                            <p:childTnLst>
                              <p:par>
                                <p:cTn id="92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900"/>
                            </p:stCondLst>
                            <p:childTnLst>
                              <p:par>
                                <p:cTn id="95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000"/>
                            </p:stCondLst>
                            <p:childTnLst>
                              <p:par>
                                <p:cTn id="98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100"/>
                            </p:stCondLst>
                            <p:childTnLst>
                              <p:par>
                                <p:cTn id="101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3200"/>
                            </p:stCondLst>
                            <p:childTnLst>
                              <p:par>
                                <p:cTn id="104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300"/>
                            </p:stCondLst>
                            <p:childTnLst>
                              <p:par>
                                <p:cTn id="107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3400"/>
                            </p:stCondLst>
                            <p:childTnLst>
                              <p:par>
                                <p:cTn id="110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13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3600"/>
                            </p:stCondLst>
                            <p:childTnLst>
                              <p:par>
                                <p:cTn id="116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2090717" y="0"/>
            <a:ext cx="51299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Gisha" pitchFamily="34" charset="-79"/>
                <a:cs typeface="Gisha" pitchFamily="34" charset="-79"/>
              </a:rPr>
              <a:t>מסעה של שכבה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3528" y="1052736"/>
            <a:ext cx="8568952" cy="646331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r>
              <a:rPr lang="he-IL" dirty="0"/>
              <a:t>במהלך התקופה עד הטיול, בעיקר בשבוע שלפניו, נרשמו 75 ילדים לצופים, מתוכם יצאו לטיול של יום אחד 63 חניכים.</a:t>
            </a:r>
            <a:endParaRPr lang="en-US" dirty="0"/>
          </a:p>
        </p:txBody>
      </p:sp>
      <p:pic>
        <p:nvPicPr>
          <p:cNvPr id="1026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8424" y="3573016"/>
            <a:ext cx="358667" cy="583088"/>
          </a:xfrm>
          <a:prstGeom prst="rect">
            <a:avLst/>
          </a:prstGeom>
          <a:noFill/>
        </p:spPr>
      </p:pic>
      <p:pic>
        <p:nvPicPr>
          <p:cNvPr id="3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3580040"/>
            <a:ext cx="358667" cy="583088"/>
          </a:xfrm>
          <a:prstGeom prst="rect">
            <a:avLst/>
          </a:prstGeom>
          <a:noFill/>
        </p:spPr>
      </p:pic>
      <p:pic>
        <p:nvPicPr>
          <p:cNvPr id="31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3580040"/>
            <a:ext cx="358667" cy="583088"/>
          </a:xfrm>
          <a:prstGeom prst="rect">
            <a:avLst/>
          </a:prstGeom>
          <a:noFill/>
        </p:spPr>
      </p:pic>
      <p:pic>
        <p:nvPicPr>
          <p:cNvPr id="32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3580040"/>
            <a:ext cx="358667" cy="583088"/>
          </a:xfrm>
          <a:prstGeom prst="rect">
            <a:avLst/>
          </a:prstGeom>
          <a:noFill/>
        </p:spPr>
      </p:pic>
      <p:pic>
        <p:nvPicPr>
          <p:cNvPr id="34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3587064"/>
            <a:ext cx="358667" cy="583088"/>
          </a:xfrm>
          <a:prstGeom prst="rect">
            <a:avLst/>
          </a:prstGeom>
          <a:noFill/>
        </p:spPr>
      </p:pic>
      <p:pic>
        <p:nvPicPr>
          <p:cNvPr id="36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580040"/>
            <a:ext cx="358667" cy="583088"/>
          </a:xfrm>
          <a:prstGeom prst="rect">
            <a:avLst/>
          </a:prstGeom>
          <a:noFill/>
        </p:spPr>
      </p:pic>
      <p:pic>
        <p:nvPicPr>
          <p:cNvPr id="37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3580040"/>
            <a:ext cx="358667" cy="583088"/>
          </a:xfrm>
          <a:prstGeom prst="rect">
            <a:avLst/>
          </a:prstGeom>
          <a:noFill/>
        </p:spPr>
      </p:pic>
      <p:pic>
        <p:nvPicPr>
          <p:cNvPr id="38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587064"/>
            <a:ext cx="358667" cy="583088"/>
          </a:xfrm>
          <a:prstGeom prst="rect">
            <a:avLst/>
          </a:prstGeom>
          <a:noFill/>
        </p:spPr>
      </p:pic>
      <p:pic>
        <p:nvPicPr>
          <p:cNvPr id="4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3587064"/>
            <a:ext cx="358667" cy="583088"/>
          </a:xfrm>
          <a:prstGeom prst="rect">
            <a:avLst/>
          </a:prstGeom>
          <a:noFill/>
        </p:spPr>
      </p:pic>
      <p:pic>
        <p:nvPicPr>
          <p:cNvPr id="41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3587064"/>
            <a:ext cx="358667" cy="583088"/>
          </a:xfrm>
          <a:prstGeom prst="rect">
            <a:avLst/>
          </a:prstGeom>
          <a:noFill/>
        </p:spPr>
      </p:pic>
      <p:pic>
        <p:nvPicPr>
          <p:cNvPr id="44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3587064"/>
            <a:ext cx="358667" cy="583088"/>
          </a:xfrm>
          <a:prstGeom prst="rect">
            <a:avLst/>
          </a:prstGeom>
          <a:noFill/>
        </p:spPr>
      </p:pic>
      <p:pic>
        <p:nvPicPr>
          <p:cNvPr id="45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587064"/>
            <a:ext cx="358667" cy="583088"/>
          </a:xfrm>
          <a:prstGeom prst="rect">
            <a:avLst/>
          </a:prstGeom>
          <a:noFill/>
        </p:spPr>
      </p:pic>
      <p:pic>
        <p:nvPicPr>
          <p:cNvPr id="46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3594088"/>
            <a:ext cx="358667" cy="583088"/>
          </a:xfrm>
          <a:prstGeom prst="rect">
            <a:avLst/>
          </a:prstGeom>
          <a:noFill/>
        </p:spPr>
      </p:pic>
      <p:pic>
        <p:nvPicPr>
          <p:cNvPr id="49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594088"/>
            <a:ext cx="358667" cy="583088"/>
          </a:xfrm>
          <a:prstGeom prst="rect">
            <a:avLst/>
          </a:prstGeom>
          <a:noFill/>
        </p:spPr>
      </p:pic>
      <p:pic>
        <p:nvPicPr>
          <p:cNvPr id="5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601112"/>
            <a:ext cx="358667" cy="583088"/>
          </a:xfrm>
          <a:prstGeom prst="rect">
            <a:avLst/>
          </a:prstGeom>
          <a:noFill/>
        </p:spPr>
      </p:pic>
      <p:pic>
        <p:nvPicPr>
          <p:cNvPr id="1027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48464" y="5517232"/>
            <a:ext cx="395536" cy="506099"/>
          </a:xfrm>
          <a:prstGeom prst="rect">
            <a:avLst/>
          </a:prstGeom>
          <a:noFill/>
        </p:spPr>
      </p:pic>
      <p:pic>
        <p:nvPicPr>
          <p:cNvPr id="126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5517232"/>
            <a:ext cx="395536" cy="506099"/>
          </a:xfrm>
          <a:prstGeom prst="rect">
            <a:avLst/>
          </a:prstGeom>
          <a:noFill/>
        </p:spPr>
      </p:pic>
      <p:pic>
        <p:nvPicPr>
          <p:cNvPr id="127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5517232"/>
            <a:ext cx="395536" cy="506099"/>
          </a:xfrm>
          <a:prstGeom prst="rect">
            <a:avLst/>
          </a:prstGeom>
          <a:noFill/>
        </p:spPr>
      </p:pic>
      <p:pic>
        <p:nvPicPr>
          <p:cNvPr id="129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5517232"/>
            <a:ext cx="395536" cy="506099"/>
          </a:xfrm>
          <a:prstGeom prst="rect">
            <a:avLst/>
          </a:prstGeom>
          <a:noFill/>
        </p:spPr>
      </p:pic>
      <p:pic>
        <p:nvPicPr>
          <p:cNvPr id="130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5517232"/>
            <a:ext cx="395536" cy="506099"/>
          </a:xfrm>
          <a:prstGeom prst="rect">
            <a:avLst/>
          </a:prstGeom>
          <a:noFill/>
        </p:spPr>
      </p:pic>
      <p:pic>
        <p:nvPicPr>
          <p:cNvPr id="131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5517232"/>
            <a:ext cx="395536" cy="506099"/>
          </a:xfrm>
          <a:prstGeom prst="rect">
            <a:avLst/>
          </a:prstGeom>
          <a:noFill/>
        </p:spPr>
      </p:pic>
      <p:pic>
        <p:nvPicPr>
          <p:cNvPr id="132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5517232"/>
            <a:ext cx="395536" cy="506099"/>
          </a:xfrm>
          <a:prstGeom prst="rect">
            <a:avLst/>
          </a:prstGeom>
          <a:noFill/>
        </p:spPr>
      </p:pic>
      <p:pic>
        <p:nvPicPr>
          <p:cNvPr id="133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5517232"/>
            <a:ext cx="395536" cy="506099"/>
          </a:xfrm>
          <a:prstGeom prst="rect">
            <a:avLst/>
          </a:prstGeom>
          <a:noFill/>
        </p:spPr>
      </p:pic>
      <p:pic>
        <p:nvPicPr>
          <p:cNvPr id="134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5517232"/>
            <a:ext cx="395536" cy="506099"/>
          </a:xfrm>
          <a:prstGeom prst="rect">
            <a:avLst/>
          </a:prstGeom>
          <a:noFill/>
        </p:spPr>
      </p:pic>
      <p:pic>
        <p:nvPicPr>
          <p:cNvPr id="136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5517232"/>
            <a:ext cx="395536" cy="506099"/>
          </a:xfrm>
          <a:prstGeom prst="rect">
            <a:avLst/>
          </a:prstGeom>
          <a:noFill/>
        </p:spPr>
      </p:pic>
      <p:pic>
        <p:nvPicPr>
          <p:cNvPr id="137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5517232"/>
            <a:ext cx="395536" cy="506099"/>
          </a:xfrm>
          <a:prstGeom prst="rect">
            <a:avLst/>
          </a:prstGeom>
          <a:noFill/>
        </p:spPr>
      </p:pic>
      <p:pic>
        <p:nvPicPr>
          <p:cNvPr id="139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5517232"/>
            <a:ext cx="395536" cy="506099"/>
          </a:xfrm>
          <a:prstGeom prst="rect">
            <a:avLst/>
          </a:prstGeom>
          <a:noFill/>
        </p:spPr>
      </p:pic>
      <p:pic>
        <p:nvPicPr>
          <p:cNvPr id="141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5517232"/>
            <a:ext cx="395536" cy="506099"/>
          </a:xfrm>
          <a:prstGeom prst="rect">
            <a:avLst/>
          </a:prstGeom>
          <a:noFill/>
        </p:spPr>
      </p:pic>
      <p:pic>
        <p:nvPicPr>
          <p:cNvPr id="142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5517232"/>
            <a:ext cx="395536" cy="506099"/>
          </a:xfrm>
          <a:prstGeom prst="rect">
            <a:avLst/>
          </a:prstGeom>
          <a:noFill/>
        </p:spPr>
      </p:pic>
      <p:pic>
        <p:nvPicPr>
          <p:cNvPr id="143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5517232"/>
            <a:ext cx="395536" cy="506099"/>
          </a:xfrm>
          <a:prstGeom prst="rect">
            <a:avLst/>
          </a:prstGeom>
          <a:noFill/>
        </p:spPr>
      </p:pic>
      <p:pic>
        <p:nvPicPr>
          <p:cNvPr id="145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5517232"/>
            <a:ext cx="395536" cy="506099"/>
          </a:xfrm>
          <a:prstGeom prst="rect">
            <a:avLst/>
          </a:prstGeom>
          <a:noFill/>
        </p:spPr>
      </p:pic>
      <p:pic>
        <p:nvPicPr>
          <p:cNvPr id="147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5517232"/>
            <a:ext cx="395536" cy="506099"/>
          </a:xfrm>
          <a:prstGeom prst="rect">
            <a:avLst/>
          </a:prstGeom>
          <a:noFill/>
        </p:spPr>
      </p:pic>
      <p:pic>
        <p:nvPicPr>
          <p:cNvPr id="150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48464" y="6091253"/>
            <a:ext cx="395536" cy="506099"/>
          </a:xfrm>
          <a:prstGeom prst="rect">
            <a:avLst/>
          </a:prstGeom>
          <a:noFill/>
        </p:spPr>
      </p:pic>
      <p:pic>
        <p:nvPicPr>
          <p:cNvPr id="151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424" y="6091253"/>
            <a:ext cx="395536" cy="506099"/>
          </a:xfrm>
          <a:prstGeom prst="rect">
            <a:avLst/>
          </a:prstGeom>
          <a:noFill/>
        </p:spPr>
      </p:pic>
      <p:pic>
        <p:nvPicPr>
          <p:cNvPr id="153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6091253"/>
            <a:ext cx="395536" cy="506099"/>
          </a:xfrm>
          <a:prstGeom prst="rect">
            <a:avLst/>
          </a:prstGeom>
          <a:noFill/>
        </p:spPr>
      </p:pic>
      <p:pic>
        <p:nvPicPr>
          <p:cNvPr id="154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6091253"/>
            <a:ext cx="395536" cy="506099"/>
          </a:xfrm>
          <a:prstGeom prst="rect">
            <a:avLst/>
          </a:prstGeom>
          <a:noFill/>
        </p:spPr>
      </p:pic>
      <p:pic>
        <p:nvPicPr>
          <p:cNvPr id="155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6091253"/>
            <a:ext cx="395536" cy="506099"/>
          </a:xfrm>
          <a:prstGeom prst="rect">
            <a:avLst/>
          </a:prstGeom>
          <a:noFill/>
        </p:spPr>
      </p:pic>
      <p:pic>
        <p:nvPicPr>
          <p:cNvPr id="157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6091253"/>
            <a:ext cx="395536" cy="506099"/>
          </a:xfrm>
          <a:prstGeom prst="rect">
            <a:avLst/>
          </a:prstGeom>
          <a:noFill/>
        </p:spPr>
      </p:pic>
      <p:pic>
        <p:nvPicPr>
          <p:cNvPr id="158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6091253"/>
            <a:ext cx="395536" cy="506099"/>
          </a:xfrm>
          <a:prstGeom prst="rect">
            <a:avLst/>
          </a:prstGeom>
          <a:noFill/>
        </p:spPr>
      </p:pic>
      <p:pic>
        <p:nvPicPr>
          <p:cNvPr id="160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6091253"/>
            <a:ext cx="395536" cy="506099"/>
          </a:xfrm>
          <a:prstGeom prst="rect">
            <a:avLst/>
          </a:prstGeom>
          <a:noFill/>
        </p:spPr>
      </p:pic>
      <p:pic>
        <p:nvPicPr>
          <p:cNvPr id="161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6091253"/>
            <a:ext cx="395536" cy="506099"/>
          </a:xfrm>
          <a:prstGeom prst="rect">
            <a:avLst/>
          </a:prstGeom>
          <a:noFill/>
        </p:spPr>
      </p:pic>
      <p:pic>
        <p:nvPicPr>
          <p:cNvPr id="163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6091253"/>
            <a:ext cx="395536" cy="506099"/>
          </a:xfrm>
          <a:prstGeom prst="rect">
            <a:avLst/>
          </a:prstGeom>
          <a:noFill/>
        </p:spPr>
      </p:pic>
      <p:pic>
        <p:nvPicPr>
          <p:cNvPr id="164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6091253"/>
            <a:ext cx="395536" cy="506099"/>
          </a:xfrm>
          <a:prstGeom prst="rect">
            <a:avLst/>
          </a:prstGeom>
          <a:noFill/>
        </p:spPr>
      </p:pic>
      <p:pic>
        <p:nvPicPr>
          <p:cNvPr id="165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6091253"/>
            <a:ext cx="395536" cy="506099"/>
          </a:xfrm>
          <a:prstGeom prst="rect">
            <a:avLst/>
          </a:prstGeom>
          <a:noFill/>
        </p:spPr>
      </p:pic>
      <p:pic>
        <p:nvPicPr>
          <p:cNvPr id="167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6091253"/>
            <a:ext cx="395536" cy="506099"/>
          </a:xfrm>
          <a:prstGeom prst="rect">
            <a:avLst/>
          </a:prstGeom>
          <a:noFill/>
        </p:spPr>
      </p:pic>
      <p:pic>
        <p:nvPicPr>
          <p:cNvPr id="168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6091253"/>
            <a:ext cx="395536" cy="506099"/>
          </a:xfrm>
          <a:prstGeom prst="rect">
            <a:avLst/>
          </a:prstGeom>
          <a:noFill/>
        </p:spPr>
      </p:pic>
      <p:pic>
        <p:nvPicPr>
          <p:cNvPr id="171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6091253"/>
            <a:ext cx="395536" cy="506099"/>
          </a:xfrm>
          <a:prstGeom prst="rect">
            <a:avLst/>
          </a:prstGeom>
          <a:noFill/>
        </p:spPr>
      </p:pic>
      <p:pic>
        <p:nvPicPr>
          <p:cNvPr id="172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6091253"/>
            <a:ext cx="395536" cy="506099"/>
          </a:xfrm>
          <a:prstGeom prst="rect">
            <a:avLst/>
          </a:prstGeom>
          <a:noFill/>
        </p:spPr>
      </p:pic>
      <p:pic>
        <p:nvPicPr>
          <p:cNvPr id="174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091253"/>
            <a:ext cx="395536" cy="506099"/>
          </a:xfrm>
          <a:prstGeom prst="rect">
            <a:avLst/>
          </a:prstGeom>
          <a:noFill/>
        </p:spPr>
      </p:pic>
      <p:pic>
        <p:nvPicPr>
          <p:cNvPr id="175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9837" y="3573016"/>
            <a:ext cx="358667" cy="583088"/>
          </a:xfrm>
          <a:prstGeom prst="rect">
            <a:avLst/>
          </a:prstGeom>
          <a:noFill/>
        </p:spPr>
      </p:pic>
      <p:pic>
        <p:nvPicPr>
          <p:cNvPr id="178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4192992"/>
            <a:ext cx="358667" cy="583088"/>
          </a:xfrm>
          <a:prstGeom prst="rect">
            <a:avLst/>
          </a:prstGeom>
          <a:noFill/>
        </p:spPr>
      </p:pic>
      <p:pic>
        <p:nvPicPr>
          <p:cNvPr id="179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4192992"/>
            <a:ext cx="358667" cy="583088"/>
          </a:xfrm>
          <a:prstGeom prst="rect">
            <a:avLst/>
          </a:prstGeom>
          <a:noFill/>
        </p:spPr>
      </p:pic>
      <p:pic>
        <p:nvPicPr>
          <p:cNvPr id="181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4192992"/>
            <a:ext cx="358667" cy="583088"/>
          </a:xfrm>
          <a:prstGeom prst="rect">
            <a:avLst/>
          </a:prstGeom>
          <a:noFill/>
        </p:spPr>
      </p:pic>
      <p:pic>
        <p:nvPicPr>
          <p:cNvPr id="182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4200016"/>
            <a:ext cx="358667" cy="583088"/>
          </a:xfrm>
          <a:prstGeom prst="rect">
            <a:avLst/>
          </a:prstGeom>
          <a:noFill/>
        </p:spPr>
      </p:pic>
      <p:pic>
        <p:nvPicPr>
          <p:cNvPr id="184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4192992"/>
            <a:ext cx="358667" cy="583088"/>
          </a:xfrm>
          <a:prstGeom prst="rect">
            <a:avLst/>
          </a:prstGeom>
          <a:noFill/>
        </p:spPr>
      </p:pic>
      <p:pic>
        <p:nvPicPr>
          <p:cNvPr id="186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4200016"/>
            <a:ext cx="358667" cy="583088"/>
          </a:xfrm>
          <a:prstGeom prst="rect">
            <a:avLst/>
          </a:prstGeom>
          <a:noFill/>
        </p:spPr>
      </p:pic>
      <p:pic>
        <p:nvPicPr>
          <p:cNvPr id="187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4200016"/>
            <a:ext cx="358667" cy="583088"/>
          </a:xfrm>
          <a:prstGeom prst="rect">
            <a:avLst/>
          </a:prstGeom>
          <a:noFill/>
        </p:spPr>
      </p:pic>
      <p:pic>
        <p:nvPicPr>
          <p:cNvPr id="188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4200016"/>
            <a:ext cx="358667" cy="583088"/>
          </a:xfrm>
          <a:prstGeom prst="rect">
            <a:avLst/>
          </a:prstGeom>
          <a:noFill/>
        </p:spPr>
      </p:pic>
      <p:pic>
        <p:nvPicPr>
          <p:cNvPr id="189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4200016"/>
            <a:ext cx="358667" cy="583088"/>
          </a:xfrm>
          <a:prstGeom prst="rect">
            <a:avLst/>
          </a:prstGeom>
          <a:noFill/>
        </p:spPr>
      </p:pic>
      <p:pic>
        <p:nvPicPr>
          <p:cNvPr id="19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4207040"/>
            <a:ext cx="358667" cy="583088"/>
          </a:xfrm>
          <a:prstGeom prst="rect">
            <a:avLst/>
          </a:prstGeom>
          <a:noFill/>
        </p:spPr>
      </p:pic>
      <p:pic>
        <p:nvPicPr>
          <p:cNvPr id="192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4200016"/>
            <a:ext cx="358667" cy="583088"/>
          </a:xfrm>
          <a:prstGeom prst="rect">
            <a:avLst/>
          </a:prstGeom>
          <a:noFill/>
        </p:spPr>
      </p:pic>
      <p:pic>
        <p:nvPicPr>
          <p:cNvPr id="193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4200016"/>
            <a:ext cx="358667" cy="583088"/>
          </a:xfrm>
          <a:prstGeom prst="rect">
            <a:avLst/>
          </a:prstGeom>
          <a:noFill/>
        </p:spPr>
      </p:pic>
      <p:pic>
        <p:nvPicPr>
          <p:cNvPr id="194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4207040"/>
            <a:ext cx="358667" cy="583088"/>
          </a:xfrm>
          <a:prstGeom prst="rect">
            <a:avLst/>
          </a:prstGeom>
          <a:noFill/>
        </p:spPr>
      </p:pic>
      <p:pic>
        <p:nvPicPr>
          <p:cNvPr id="196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4207040"/>
            <a:ext cx="358667" cy="583088"/>
          </a:xfrm>
          <a:prstGeom prst="rect">
            <a:avLst/>
          </a:prstGeom>
          <a:noFill/>
        </p:spPr>
      </p:pic>
      <p:pic>
        <p:nvPicPr>
          <p:cNvPr id="197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207040"/>
            <a:ext cx="358667" cy="583088"/>
          </a:xfrm>
          <a:prstGeom prst="rect">
            <a:avLst/>
          </a:prstGeom>
          <a:noFill/>
        </p:spPr>
      </p:pic>
      <p:pic>
        <p:nvPicPr>
          <p:cNvPr id="20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3613" y="4862136"/>
            <a:ext cx="358667" cy="583088"/>
          </a:xfrm>
          <a:prstGeom prst="rect">
            <a:avLst/>
          </a:prstGeom>
          <a:noFill/>
        </p:spPr>
      </p:pic>
      <p:pic>
        <p:nvPicPr>
          <p:cNvPr id="213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3533" y="4862136"/>
            <a:ext cx="358667" cy="583088"/>
          </a:xfrm>
          <a:prstGeom prst="rect">
            <a:avLst/>
          </a:prstGeom>
          <a:noFill/>
        </p:spPr>
      </p:pic>
      <p:pic>
        <p:nvPicPr>
          <p:cNvPr id="214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3493" y="4862136"/>
            <a:ext cx="358667" cy="583088"/>
          </a:xfrm>
          <a:prstGeom prst="rect">
            <a:avLst/>
          </a:prstGeom>
          <a:noFill/>
        </p:spPr>
      </p:pic>
      <p:pic>
        <p:nvPicPr>
          <p:cNvPr id="215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3453" y="4862136"/>
            <a:ext cx="358667" cy="583088"/>
          </a:xfrm>
          <a:prstGeom prst="rect">
            <a:avLst/>
          </a:prstGeom>
          <a:noFill/>
        </p:spPr>
      </p:pic>
      <p:pic>
        <p:nvPicPr>
          <p:cNvPr id="216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3413" y="4862136"/>
            <a:ext cx="358667" cy="583088"/>
          </a:xfrm>
          <a:prstGeom prst="rect">
            <a:avLst/>
          </a:prstGeom>
          <a:noFill/>
        </p:spPr>
      </p:pic>
      <p:pic>
        <p:nvPicPr>
          <p:cNvPr id="217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3373" y="4862136"/>
            <a:ext cx="358667" cy="583088"/>
          </a:xfrm>
          <a:prstGeom prst="rect">
            <a:avLst/>
          </a:prstGeom>
          <a:noFill/>
        </p:spPr>
      </p:pic>
      <p:pic>
        <p:nvPicPr>
          <p:cNvPr id="219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3293" y="4862136"/>
            <a:ext cx="358667" cy="583088"/>
          </a:xfrm>
          <a:prstGeom prst="rect">
            <a:avLst/>
          </a:prstGeom>
          <a:noFill/>
        </p:spPr>
      </p:pic>
      <p:pic>
        <p:nvPicPr>
          <p:cNvPr id="22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3253" y="4862136"/>
            <a:ext cx="358667" cy="583088"/>
          </a:xfrm>
          <a:prstGeom prst="rect">
            <a:avLst/>
          </a:prstGeom>
          <a:noFill/>
        </p:spPr>
      </p:pic>
      <p:pic>
        <p:nvPicPr>
          <p:cNvPr id="221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3213" y="4862136"/>
            <a:ext cx="358667" cy="583088"/>
          </a:xfrm>
          <a:prstGeom prst="rect">
            <a:avLst/>
          </a:prstGeom>
          <a:noFill/>
        </p:spPr>
      </p:pic>
      <p:pic>
        <p:nvPicPr>
          <p:cNvPr id="223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3133" y="4862136"/>
            <a:ext cx="358667" cy="58308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"/>
                            </p:stCondLst>
                            <p:childTnLst>
                              <p:par>
                                <p:cTn id="11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"/>
                            </p:stCondLst>
                            <p:childTnLst>
                              <p:par>
                                <p:cTn id="20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"/>
                            </p:stCondLst>
                            <p:childTnLst>
                              <p:par>
                                <p:cTn id="26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"/>
                            </p:stCondLst>
                            <p:childTnLst>
                              <p:par>
                                <p:cTn id="29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"/>
                            </p:stCondLst>
                            <p:childTnLst>
                              <p:par>
                                <p:cTn id="32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"/>
                            </p:stCondLst>
                            <p:childTnLst>
                              <p:par>
                                <p:cTn id="35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2090717" y="0"/>
            <a:ext cx="51299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Gisha" pitchFamily="34" charset="-79"/>
                <a:cs typeface="Gisha" pitchFamily="34" charset="-79"/>
              </a:rPr>
              <a:t>מסעה של שכבה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3528" y="1052736"/>
            <a:ext cx="8568952" cy="1200329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r>
              <a:rPr lang="he-IL" dirty="0"/>
              <a:t>ממוצע החניכים שהגיעו לפעולות במהלך תקופת החורף עמד על 55 חניכים.</a:t>
            </a:r>
            <a:endParaRPr lang="en-US" dirty="0"/>
          </a:p>
          <a:p>
            <a:r>
              <a:rPr lang="he-IL" dirty="0"/>
              <a:t>לקראת טיולי פסח נרשמו עוד 8 חניכים לשבט ובסה"כ יצאו אליו 61 חניכים (במהלך הערב עזבו 8 חניכים).</a:t>
            </a:r>
            <a:endParaRPr lang="en-US" dirty="0"/>
          </a:p>
          <a:p>
            <a:r>
              <a:rPr lang="he-IL" dirty="0"/>
              <a:t>למחנה הקיץ יצאו 46 חניכים</a:t>
            </a:r>
            <a:endParaRPr lang="en-US" dirty="0"/>
          </a:p>
        </p:txBody>
      </p:sp>
      <p:pic>
        <p:nvPicPr>
          <p:cNvPr id="1026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8424" y="3573016"/>
            <a:ext cx="358667" cy="583088"/>
          </a:xfrm>
          <a:prstGeom prst="rect">
            <a:avLst/>
          </a:prstGeom>
          <a:noFill/>
        </p:spPr>
      </p:pic>
      <p:pic>
        <p:nvPicPr>
          <p:cNvPr id="3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3580040"/>
            <a:ext cx="358667" cy="583088"/>
          </a:xfrm>
          <a:prstGeom prst="rect">
            <a:avLst/>
          </a:prstGeom>
          <a:noFill/>
        </p:spPr>
      </p:pic>
      <p:pic>
        <p:nvPicPr>
          <p:cNvPr id="32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3580040"/>
            <a:ext cx="358667" cy="583088"/>
          </a:xfrm>
          <a:prstGeom prst="rect">
            <a:avLst/>
          </a:prstGeom>
          <a:noFill/>
        </p:spPr>
      </p:pic>
      <p:pic>
        <p:nvPicPr>
          <p:cNvPr id="34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3587064"/>
            <a:ext cx="358667" cy="583088"/>
          </a:xfrm>
          <a:prstGeom prst="rect">
            <a:avLst/>
          </a:prstGeom>
          <a:noFill/>
        </p:spPr>
      </p:pic>
      <p:pic>
        <p:nvPicPr>
          <p:cNvPr id="36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580040"/>
            <a:ext cx="358667" cy="583088"/>
          </a:xfrm>
          <a:prstGeom prst="rect">
            <a:avLst/>
          </a:prstGeom>
          <a:noFill/>
        </p:spPr>
      </p:pic>
      <p:pic>
        <p:nvPicPr>
          <p:cNvPr id="38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587064"/>
            <a:ext cx="358667" cy="583088"/>
          </a:xfrm>
          <a:prstGeom prst="rect">
            <a:avLst/>
          </a:prstGeom>
          <a:noFill/>
        </p:spPr>
      </p:pic>
      <p:pic>
        <p:nvPicPr>
          <p:cNvPr id="4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3587064"/>
            <a:ext cx="358667" cy="583088"/>
          </a:xfrm>
          <a:prstGeom prst="rect">
            <a:avLst/>
          </a:prstGeom>
          <a:noFill/>
        </p:spPr>
      </p:pic>
      <p:pic>
        <p:nvPicPr>
          <p:cNvPr id="41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3587064"/>
            <a:ext cx="358667" cy="583088"/>
          </a:xfrm>
          <a:prstGeom prst="rect">
            <a:avLst/>
          </a:prstGeom>
          <a:noFill/>
        </p:spPr>
      </p:pic>
      <p:pic>
        <p:nvPicPr>
          <p:cNvPr id="44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3587064"/>
            <a:ext cx="358667" cy="583088"/>
          </a:xfrm>
          <a:prstGeom prst="rect">
            <a:avLst/>
          </a:prstGeom>
          <a:noFill/>
        </p:spPr>
      </p:pic>
      <p:pic>
        <p:nvPicPr>
          <p:cNvPr id="46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3594088"/>
            <a:ext cx="358667" cy="583088"/>
          </a:xfrm>
          <a:prstGeom prst="rect">
            <a:avLst/>
          </a:prstGeom>
          <a:noFill/>
        </p:spPr>
      </p:pic>
      <p:pic>
        <p:nvPicPr>
          <p:cNvPr id="49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594088"/>
            <a:ext cx="358667" cy="583088"/>
          </a:xfrm>
          <a:prstGeom prst="rect">
            <a:avLst/>
          </a:prstGeom>
          <a:noFill/>
        </p:spPr>
      </p:pic>
      <p:pic>
        <p:nvPicPr>
          <p:cNvPr id="5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601112"/>
            <a:ext cx="358667" cy="583088"/>
          </a:xfrm>
          <a:prstGeom prst="rect">
            <a:avLst/>
          </a:prstGeom>
          <a:noFill/>
        </p:spPr>
      </p:pic>
      <p:pic>
        <p:nvPicPr>
          <p:cNvPr id="1027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48464" y="5517232"/>
            <a:ext cx="395536" cy="506099"/>
          </a:xfrm>
          <a:prstGeom prst="rect">
            <a:avLst/>
          </a:prstGeom>
          <a:noFill/>
        </p:spPr>
      </p:pic>
      <p:pic>
        <p:nvPicPr>
          <p:cNvPr id="126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5517232"/>
            <a:ext cx="395536" cy="506099"/>
          </a:xfrm>
          <a:prstGeom prst="rect">
            <a:avLst/>
          </a:prstGeom>
          <a:noFill/>
        </p:spPr>
      </p:pic>
      <p:pic>
        <p:nvPicPr>
          <p:cNvPr id="127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5517232"/>
            <a:ext cx="395536" cy="506099"/>
          </a:xfrm>
          <a:prstGeom prst="rect">
            <a:avLst/>
          </a:prstGeom>
          <a:noFill/>
        </p:spPr>
      </p:pic>
      <p:pic>
        <p:nvPicPr>
          <p:cNvPr id="129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5517232"/>
            <a:ext cx="395536" cy="506099"/>
          </a:xfrm>
          <a:prstGeom prst="rect">
            <a:avLst/>
          </a:prstGeom>
          <a:noFill/>
        </p:spPr>
      </p:pic>
      <p:pic>
        <p:nvPicPr>
          <p:cNvPr id="131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5517232"/>
            <a:ext cx="395536" cy="506099"/>
          </a:xfrm>
          <a:prstGeom prst="rect">
            <a:avLst/>
          </a:prstGeom>
          <a:noFill/>
        </p:spPr>
      </p:pic>
      <p:pic>
        <p:nvPicPr>
          <p:cNvPr id="132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5517232"/>
            <a:ext cx="395536" cy="506099"/>
          </a:xfrm>
          <a:prstGeom prst="rect">
            <a:avLst/>
          </a:prstGeom>
          <a:noFill/>
        </p:spPr>
      </p:pic>
      <p:pic>
        <p:nvPicPr>
          <p:cNvPr id="134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5517232"/>
            <a:ext cx="395536" cy="506099"/>
          </a:xfrm>
          <a:prstGeom prst="rect">
            <a:avLst/>
          </a:prstGeom>
          <a:noFill/>
        </p:spPr>
      </p:pic>
      <p:pic>
        <p:nvPicPr>
          <p:cNvPr id="136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5517232"/>
            <a:ext cx="395536" cy="506099"/>
          </a:xfrm>
          <a:prstGeom prst="rect">
            <a:avLst/>
          </a:prstGeom>
          <a:noFill/>
        </p:spPr>
      </p:pic>
      <p:pic>
        <p:nvPicPr>
          <p:cNvPr id="137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5517232"/>
            <a:ext cx="395536" cy="506099"/>
          </a:xfrm>
          <a:prstGeom prst="rect">
            <a:avLst/>
          </a:prstGeom>
          <a:noFill/>
        </p:spPr>
      </p:pic>
      <p:pic>
        <p:nvPicPr>
          <p:cNvPr id="139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5517232"/>
            <a:ext cx="395536" cy="506099"/>
          </a:xfrm>
          <a:prstGeom prst="rect">
            <a:avLst/>
          </a:prstGeom>
          <a:noFill/>
        </p:spPr>
      </p:pic>
      <p:pic>
        <p:nvPicPr>
          <p:cNvPr id="141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5517232"/>
            <a:ext cx="395536" cy="506099"/>
          </a:xfrm>
          <a:prstGeom prst="rect">
            <a:avLst/>
          </a:prstGeom>
          <a:noFill/>
        </p:spPr>
      </p:pic>
      <p:pic>
        <p:nvPicPr>
          <p:cNvPr id="143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5517232"/>
            <a:ext cx="395536" cy="506099"/>
          </a:xfrm>
          <a:prstGeom prst="rect">
            <a:avLst/>
          </a:prstGeom>
          <a:noFill/>
        </p:spPr>
      </p:pic>
      <p:pic>
        <p:nvPicPr>
          <p:cNvPr id="145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5517232"/>
            <a:ext cx="395536" cy="506099"/>
          </a:xfrm>
          <a:prstGeom prst="rect">
            <a:avLst/>
          </a:prstGeom>
          <a:noFill/>
        </p:spPr>
      </p:pic>
      <p:pic>
        <p:nvPicPr>
          <p:cNvPr id="147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5517232"/>
            <a:ext cx="395536" cy="506099"/>
          </a:xfrm>
          <a:prstGeom prst="rect">
            <a:avLst/>
          </a:prstGeom>
          <a:noFill/>
        </p:spPr>
      </p:pic>
      <p:pic>
        <p:nvPicPr>
          <p:cNvPr id="150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48464" y="6091253"/>
            <a:ext cx="395536" cy="506099"/>
          </a:xfrm>
          <a:prstGeom prst="rect">
            <a:avLst/>
          </a:prstGeom>
          <a:noFill/>
        </p:spPr>
      </p:pic>
      <p:pic>
        <p:nvPicPr>
          <p:cNvPr id="151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424" y="6091253"/>
            <a:ext cx="395536" cy="506099"/>
          </a:xfrm>
          <a:prstGeom prst="rect">
            <a:avLst/>
          </a:prstGeom>
          <a:noFill/>
        </p:spPr>
      </p:pic>
      <p:pic>
        <p:nvPicPr>
          <p:cNvPr id="153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6091253"/>
            <a:ext cx="395536" cy="506099"/>
          </a:xfrm>
          <a:prstGeom prst="rect">
            <a:avLst/>
          </a:prstGeom>
          <a:noFill/>
        </p:spPr>
      </p:pic>
      <p:pic>
        <p:nvPicPr>
          <p:cNvPr id="155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6091253"/>
            <a:ext cx="395536" cy="506099"/>
          </a:xfrm>
          <a:prstGeom prst="rect">
            <a:avLst/>
          </a:prstGeom>
          <a:noFill/>
        </p:spPr>
      </p:pic>
      <p:pic>
        <p:nvPicPr>
          <p:cNvPr id="157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6091253"/>
            <a:ext cx="395536" cy="506099"/>
          </a:xfrm>
          <a:prstGeom prst="rect">
            <a:avLst/>
          </a:prstGeom>
          <a:noFill/>
        </p:spPr>
      </p:pic>
      <p:pic>
        <p:nvPicPr>
          <p:cNvPr id="158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6091253"/>
            <a:ext cx="395536" cy="506099"/>
          </a:xfrm>
          <a:prstGeom prst="rect">
            <a:avLst/>
          </a:prstGeom>
          <a:noFill/>
        </p:spPr>
      </p:pic>
      <p:pic>
        <p:nvPicPr>
          <p:cNvPr id="160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6091253"/>
            <a:ext cx="395536" cy="506099"/>
          </a:xfrm>
          <a:prstGeom prst="rect">
            <a:avLst/>
          </a:prstGeom>
          <a:noFill/>
        </p:spPr>
      </p:pic>
      <p:pic>
        <p:nvPicPr>
          <p:cNvPr id="161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6091253"/>
            <a:ext cx="395536" cy="506099"/>
          </a:xfrm>
          <a:prstGeom prst="rect">
            <a:avLst/>
          </a:prstGeom>
          <a:noFill/>
        </p:spPr>
      </p:pic>
      <p:pic>
        <p:nvPicPr>
          <p:cNvPr id="163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6091253"/>
            <a:ext cx="395536" cy="506099"/>
          </a:xfrm>
          <a:prstGeom prst="rect">
            <a:avLst/>
          </a:prstGeom>
          <a:noFill/>
        </p:spPr>
      </p:pic>
      <p:pic>
        <p:nvPicPr>
          <p:cNvPr id="165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6091253"/>
            <a:ext cx="395536" cy="506099"/>
          </a:xfrm>
          <a:prstGeom prst="rect">
            <a:avLst/>
          </a:prstGeom>
          <a:noFill/>
        </p:spPr>
      </p:pic>
      <p:pic>
        <p:nvPicPr>
          <p:cNvPr id="167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6091253"/>
            <a:ext cx="395536" cy="506099"/>
          </a:xfrm>
          <a:prstGeom prst="rect">
            <a:avLst/>
          </a:prstGeom>
          <a:noFill/>
        </p:spPr>
      </p:pic>
      <p:pic>
        <p:nvPicPr>
          <p:cNvPr id="168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6091253"/>
            <a:ext cx="395536" cy="506099"/>
          </a:xfrm>
          <a:prstGeom prst="rect">
            <a:avLst/>
          </a:prstGeom>
          <a:noFill/>
        </p:spPr>
      </p:pic>
      <p:pic>
        <p:nvPicPr>
          <p:cNvPr id="171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6091253"/>
            <a:ext cx="395536" cy="506099"/>
          </a:xfrm>
          <a:prstGeom prst="rect">
            <a:avLst/>
          </a:prstGeom>
          <a:noFill/>
        </p:spPr>
      </p:pic>
      <p:pic>
        <p:nvPicPr>
          <p:cNvPr id="172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6091253"/>
            <a:ext cx="395536" cy="506099"/>
          </a:xfrm>
          <a:prstGeom prst="rect">
            <a:avLst/>
          </a:prstGeom>
          <a:noFill/>
        </p:spPr>
      </p:pic>
      <p:pic>
        <p:nvPicPr>
          <p:cNvPr id="174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091253"/>
            <a:ext cx="395536" cy="506099"/>
          </a:xfrm>
          <a:prstGeom prst="rect">
            <a:avLst/>
          </a:prstGeom>
          <a:noFill/>
        </p:spPr>
      </p:pic>
      <p:pic>
        <p:nvPicPr>
          <p:cNvPr id="175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9837" y="3573016"/>
            <a:ext cx="358667" cy="583088"/>
          </a:xfrm>
          <a:prstGeom prst="rect">
            <a:avLst/>
          </a:prstGeom>
          <a:noFill/>
        </p:spPr>
      </p:pic>
      <p:pic>
        <p:nvPicPr>
          <p:cNvPr id="178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4192992"/>
            <a:ext cx="358667" cy="583088"/>
          </a:xfrm>
          <a:prstGeom prst="rect">
            <a:avLst/>
          </a:prstGeom>
          <a:noFill/>
        </p:spPr>
      </p:pic>
      <p:pic>
        <p:nvPicPr>
          <p:cNvPr id="179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4192992"/>
            <a:ext cx="358667" cy="583088"/>
          </a:xfrm>
          <a:prstGeom prst="rect">
            <a:avLst/>
          </a:prstGeom>
          <a:noFill/>
        </p:spPr>
      </p:pic>
      <p:pic>
        <p:nvPicPr>
          <p:cNvPr id="181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4192992"/>
            <a:ext cx="358667" cy="583088"/>
          </a:xfrm>
          <a:prstGeom prst="rect">
            <a:avLst/>
          </a:prstGeom>
          <a:noFill/>
        </p:spPr>
      </p:pic>
      <p:pic>
        <p:nvPicPr>
          <p:cNvPr id="182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4200016"/>
            <a:ext cx="358667" cy="583088"/>
          </a:xfrm>
          <a:prstGeom prst="rect">
            <a:avLst/>
          </a:prstGeom>
          <a:noFill/>
        </p:spPr>
      </p:pic>
      <p:pic>
        <p:nvPicPr>
          <p:cNvPr id="184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4192992"/>
            <a:ext cx="358667" cy="583088"/>
          </a:xfrm>
          <a:prstGeom prst="rect">
            <a:avLst/>
          </a:prstGeom>
          <a:noFill/>
        </p:spPr>
      </p:pic>
      <p:pic>
        <p:nvPicPr>
          <p:cNvPr id="186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4200016"/>
            <a:ext cx="358667" cy="583088"/>
          </a:xfrm>
          <a:prstGeom prst="rect">
            <a:avLst/>
          </a:prstGeom>
          <a:noFill/>
        </p:spPr>
      </p:pic>
      <p:pic>
        <p:nvPicPr>
          <p:cNvPr id="187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4200016"/>
            <a:ext cx="358667" cy="583088"/>
          </a:xfrm>
          <a:prstGeom prst="rect">
            <a:avLst/>
          </a:prstGeom>
          <a:noFill/>
        </p:spPr>
      </p:pic>
      <p:pic>
        <p:nvPicPr>
          <p:cNvPr id="189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4200016"/>
            <a:ext cx="358667" cy="583088"/>
          </a:xfrm>
          <a:prstGeom prst="rect">
            <a:avLst/>
          </a:prstGeom>
          <a:noFill/>
        </p:spPr>
      </p:pic>
      <p:pic>
        <p:nvPicPr>
          <p:cNvPr id="19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4207040"/>
            <a:ext cx="358667" cy="583088"/>
          </a:xfrm>
          <a:prstGeom prst="rect">
            <a:avLst/>
          </a:prstGeom>
          <a:noFill/>
        </p:spPr>
      </p:pic>
      <p:pic>
        <p:nvPicPr>
          <p:cNvPr id="192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4200016"/>
            <a:ext cx="358667" cy="583088"/>
          </a:xfrm>
          <a:prstGeom prst="rect">
            <a:avLst/>
          </a:prstGeom>
          <a:noFill/>
        </p:spPr>
      </p:pic>
      <p:pic>
        <p:nvPicPr>
          <p:cNvPr id="193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4200016"/>
            <a:ext cx="358667" cy="583088"/>
          </a:xfrm>
          <a:prstGeom prst="rect">
            <a:avLst/>
          </a:prstGeom>
          <a:noFill/>
        </p:spPr>
      </p:pic>
      <p:pic>
        <p:nvPicPr>
          <p:cNvPr id="194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4207040"/>
            <a:ext cx="358667" cy="583088"/>
          </a:xfrm>
          <a:prstGeom prst="rect">
            <a:avLst/>
          </a:prstGeom>
          <a:noFill/>
        </p:spPr>
      </p:pic>
      <p:pic>
        <p:nvPicPr>
          <p:cNvPr id="196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4207040"/>
            <a:ext cx="358667" cy="583088"/>
          </a:xfrm>
          <a:prstGeom prst="rect">
            <a:avLst/>
          </a:prstGeom>
          <a:noFill/>
        </p:spPr>
      </p:pic>
      <p:pic>
        <p:nvPicPr>
          <p:cNvPr id="197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207040"/>
            <a:ext cx="358667" cy="583088"/>
          </a:xfrm>
          <a:prstGeom prst="rect">
            <a:avLst/>
          </a:prstGeom>
          <a:noFill/>
        </p:spPr>
      </p:pic>
      <p:pic>
        <p:nvPicPr>
          <p:cNvPr id="20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3613" y="4862136"/>
            <a:ext cx="358667" cy="583088"/>
          </a:xfrm>
          <a:prstGeom prst="rect">
            <a:avLst/>
          </a:prstGeom>
          <a:noFill/>
        </p:spPr>
      </p:pic>
      <p:pic>
        <p:nvPicPr>
          <p:cNvPr id="213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3533" y="4862136"/>
            <a:ext cx="358667" cy="583088"/>
          </a:xfrm>
          <a:prstGeom prst="rect">
            <a:avLst/>
          </a:prstGeom>
          <a:noFill/>
        </p:spPr>
      </p:pic>
      <p:pic>
        <p:nvPicPr>
          <p:cNvPr id="215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3453" y="4862136"/>
            <a:ext cx="358667" cy="583088"/>
          </a:xfrm>
          <a:prstGeom prst="rect">
            <a:avLst/>
          </a:prstGeom>
          <a:noFill/>
        </p:spPr>
      </p:pic>
      <p:pic>
        <p:nvPicPr>
          <p:cNvPr id="217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3373" y="4862136"/>
            <a:ext cx="358667" cy="583088"/>
          </a:xfrm>
          <a:prstGeom prst="rect">
            <a:avLst/>
          </a:prstGeom>
          <a:noFill/>
        </p:spPr>
      </p:pic>
      <p:pic>
        <p:nvPicPr>
          <p:cNvPr id="219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3293" y="4862136"/>
            <a:ext cx="358667" cy="583088"/>
          </a:xfrm>
          <a:prstGeom prst="rect">
            <a:avLst/>
          </a:prstGeom>
          <a:noFill/>
        </p:spPr>
      </p:pic>
      <p:pic>
        <p:nvPicPr>
          <p:cNvPr id="22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3253" y="4862136"/>
            <a:ext cx="358667" cy="583088"/>
          </a:xfrm>
          <a:prstGeom prst="rect">
            <a:avLst/>
          </a:prstGeom>
          <a:noFill/>
        </p:spPr>
      </p:pic>
      <p:pic>
        <p:nvPicPr>
          <p:cNvPr id="221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3213" y="4862136"/>
            <a:ext cx="358667" cy="583088"/>
          </a:xfrm>
          <a:prstGeom prst="rect">
            <a:avLst/>
          </a:prstGeom>
          <a:noFill/>
        </p:spPr>
      </p:pic>
      <p:pic>
        <p:nvPicPr>
          <p:cNvPr id="223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3133" y="4862136"/>
            <a:ext cx="358667" cy="58308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"/>
                            </p:stCondLst>
                            <p:childTnLst>
                              <p:par>
                                <p:cTn id="11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"/>
                            </p:stCondLst>
                            <p:childTnLst>
                              <p:par>
                                <p:cTn id="20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"/>
                            </p:stCondLst>
                            <p:childTnLst>
                              <p:par>
                                <p:cTn id="26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"/>
                            </p:stCondLst>
                            <p:childTnLst>
                              <p:par>
                                <p:cTn id="29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"/>
                            </p:stCondLst>
                            <p:childTnLst>
                              <p:par>
                                <p:cTn id="32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"/>
                            </p:stCondLst>
                            <p:childTnLst>
                              <p:par>
                                <p:cTn id="35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"/>
                            </p:stCondLst>
                            <p:childTnLst>
                              <p:par>
                                <p:cTn id="41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"/>
                            </p:stCondLst>
                            <p:childTnLst>
                              <p:par>
                                <p:cTn id="44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"/>
                            </p:stCondLst>
                            <p:childTnLst>
                              <p:par>
                                <p:cTn id="47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"/>
                            </p:stCondLst>
                            <p:childTnLst>
                              <p:par>
                                <p:cTn id="50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"/>
                            </p:stCondLst>
                            <p:childTnLst>
                              <p:par>
                                <p:cTn id="56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2090717" y="0"/>
            <a:ext cx="51299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Gisha" pitchFamily="34" charset="-79"/>
                <a:cs typeface="Gisha" pitchFamily="34" charset="-79"/>
              </a:rPr>
              <a:t>מסעה של שכבה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3528" y="1052736"/>
            <a:ext cx="8568952" cy="1754326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r>
              <a:rPr lang="he-IL" b="1" u="sng" dirty="0"/>
              <a:t>סיכום שנה</a:t>
            </a:r>
          </a:p>
          <a:p>
            <a:r>
              <a:rPr lang="he-IL" dirty="0"/>
              <a:t>מספר ילדים בשכבה: 112</a:t>
            </a:r>
          </a:p>
          <a:p>
            <a:r>
              <a:rPr lang="he-IL" dirty="0"/>
              <a:t>מספר ילדים ביום פעילות ראשון: 98</a:t>
            </a:r>
          </a:p>
          <a:p>
            <a:r>
              <a:rPr lang="he-IL" dirty="0"/>
              <a:t>מספר חניכים רשומים לשבט: 83</a:t>
            </a:r>
          </a:p>
          <a:p>
            <a:r>
              <a:rPr lang="he-IL" dirty="0"/>
              <a:t>מספר חניכים בטיול פסח: 61</a:t>
            </a:r>
          </a:p>
          <a:p>
            <a:r>
              <a:rPr lang="he-IL" dirty="0"/>
              <a:t>מספר חניכים במחנה הקיץ: 46</a:t>
            </a:r>
            <a:endParaRPr lang="en-US" dirty="0"/>
          </a:p>
        </p:txBody>
      </p:sp>
      <p:pic>
        <p:nvPicPr>
          <p:cNvPr id="1026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8424" y="3573016"/>
            <a:ext cx="358667" cy="583088"/>
          </a:xfrm>
          <a:prstGeom prst="rect">
            <a:avLst/>
          </a:prstGeom>
          <a:noFill/>
        </p:spPr>
      </p:pic>
      <p:pic>
        <p:nvPicPr>
          <p:cNvPr id="3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3580040"/>
            <a:ext cx="358667" cy="583088"/>
          </a:xfrm>
          <a:prstGeom prst="rect">
            <a:avLst/>
          </a:prstGeom>
          <a:noFill/>
        </p:spPr>
      </p:pic>
      <p:pic>
        <p:nvPicPr>
          <p:cNvPr id="32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3580040"/>
            <a:ext cx="358667" cy="583088"/>
          </a:xfrm>
          <a:prstGeom prst="rect">
            <a:avLst/>
          </a:prstGeom>
          <a:noFill/>
        </p:spPr>
      </p:pic>
      <p:pic>
        <p:nvPicPr>
          <p:cNvPr id="36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580040"/>
            <a:ext cx="358667" cy="583088"/>
          </a:xfrm>
          <a:prstGeom prst="rect">
            <a:avLst/>
          </a:prstGeom>
          <a:noFill/>
        </p:spPr>
      </p:pic>
      <p:pic>
        <p:nvPicPr>
          <p:cNvPr id="38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587064"/>
            <a:ext cx="358667" cy="583088"/>
          </a:xfrm>
          <a:prstGeom prst="rect">
            <a:avLst/>
          </a:prstGeom>
          <a:noFill/>
        </p:spPr>
      </p:pic>
      <p:pic>
        <p:nvPicPr>
          <p:cNvPr id="4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3587064"/>
            <a:ext cx="358667" cy="583088"/>
          </a:xfrm>
          <a:prstGeom prst="rect">
            <a:avLst/>
          </a:prstGeom>
          <a:noFill/>
        </p:spPr>
      </p:pic>
      <p:pic>
        <p:nvPicPr>
          <p:cNvPr id="44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3587064"/>
            <a:ext cx="358667" cy="583088"/>
          </a:xfrm>
          <a:prstGeom prst="rect">
            <a:avLst/>
          </a:prstGeom>
          <a:noFill/>
        </p:spPr>
      </p:pic>
      <p:pic>
        <p:nvPicPr>
          <p:cNvPr id="49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594088"/>
            <a:ext cx="358667" cy="583088"/>
          </a:xfrm>
          <a:prstGeom prst="rect">
            <a:avLst/>
          </a:prstGeom>
          <a:noFill/>
        </p:spPr>
      </p:pic>
      <p:pic>
        <p:nvPicPr>
          <p:cNvPr id="1027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48464" y="5517232"/>
            <a:ext cx="395536" cy="506099"/>
          </a:xfrm>
          <a:prstGeom prst="rect">
            <a:avLst/>
          </a:prstGeom>
          <a:noFill/>
        </p:spPr>
      </p:pic>
      <p:pic>
        <p:nvPicPr>
          <p:cNvPr id="126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5517232"/>
            <a:ext cx="395536" cy="506099"/>
          </a:xfrm>
          <a:prstGeom prst="rect">
            <a:avLst/>
          </a:prstGeom>
          <a:noFill/>
        </p:spPr>
      </p:pic>
      <p:pic>
        <p:nvPicPr>
          <p:cNvPr id="129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5517232"/>
            <a:ext cx="395536" cy="506099"/>
          </a:xfrm>
          <a:prstGeom prst="rect">
            <a:avLst/>
          </a:prstGeom>
          <a:noFill/>
        </p:spPr>
      </p:pic>
      <p:pic>
        <p:nvPicPr>
          <p:cNvPr id="131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5517232"/>
            <a:ext cx="395536" cy="506099"/>
          </a:xfrm>
          <a:prstGeom prst="rect">
            <a:avLst/>
          </a:prstGeom>
          <a:noFill/>
        </p:spPr>
      </p:pic>
      <p:pic>
        <p:nvPicPr>
          <p:cNvPr id="132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5517232"/>
            <a:ext cx="395536" cy="506099"/>
          </a:xfrm>
          <a:prstGeom prst="rect">
            <a:avLst/>
          </a:prstGeom>
          <a:noFill/>
        </p:spPr>
      </p:pic>
      <p:pic>
        <p:nvPicPr>
          <p:cNvPr id="134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5517232"/>
            <a:ext cx="395536" cy="506099"/>
          </a:xfrm>
          <a:prstGeom prst="rect">
            <a:avLst/>
          </a:prstGeom>
          <a:noFill/>
        </p:spPr>
      </p:pic>
      <p:pic>
        <p:nvPicPr>
          <p:cNvPr id="137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5517232"/>
            <a:ext cx="395536" cy="506099"/>
          </a:xfrm>
          <a:prstGeom prst="rect">
            <a:avLst/>
          </a:prstGeom>
          <a:noFill/>
        </p:spPr>
      </p:pic>
      <p:pic>
        <p:nvPicPr>
          <p:cNvPr id="139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5517232"/>
            <a:ext cx="395536" cy="506099"/>
          </a:xfrm>
          <a:prstGeom prst="rect">
            <a:avLst/>
          </a:prstGeom>
          <a:noFill/>
        </p:spPr>
      </p:pic>
      <p:pic>
        <p:nvPicPr>
          <p:cNvPr id="141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5517232"/>
            <a:ext cx="395536" cy="506099"/>
          </a:xfrm>
          <a:prstGeom prst="rect">
            <a:avLst/>
          </a:prstGeom>
          <a:noFill/>
        </p:spPr>
      </p:pic>
      <p:pic>
        <p:nvPicPr>
          <p:cNvPr id="143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5517232"/>
            <a:ext cx="395536" cy="506099"/>
          </a:xfrm>
          <a:prstGeom prst="rect">
            <a:avLst/>
          </a:prstGeom>
          <a:noFill/>
        </p:spPr>
      </p:pic>
      <p:pic>
        <p:nvPicPr>
          <p:cNvPr id="145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5517232"/>
            <a:ext cx="395536" cy="506099"/>
          </a:xfrm>
          <a:prstGeom prst="rect">
            <a:avLst/>
          </a:prstGeom>
          <a:noFill/>
        </p:spPr>
      </p:pic>
      <p:pic>
        <p:nvPicPr>
          <p:cNvPr id="150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48464" y="6091253"/>
            <a:ext cx="395536" cy="506099"/>
          </a:xfrm>
          <a:prstGeom prst="rect">
            <a:avLst/>
          </a:prstGeom>
          <a:noFill/>
        </p:spPr>
      </p:pic>
      <p:pic>
        <p:nvPicPr>
          <p:cNvPr id="151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424" y="6091253"/>
            <a:ext cx="395536" cy="506099"/>
          </a:xfrm>
          <a:prstGeom prst="rect">
            <a:avLst/>
          </a:prstGeom>
          <a:noFill/>
        </p:spPr>
      </p:pic>
      <p:pic>
        <p:nvPicPr>
          <p:cNvPr id="153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6091253"/>
            <a:ext cx="395536" cy="506099"/>
          </a:xfrm>
          <a:prstGeom prst="rect">
            <a:avLst/>
          </a:prstGeom>
          <a:noFill/>
        </p:spPr>
      </p:pic>
      <p:pic>
        <p:nvPicPr>
          <p:cNvPr id="155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6091253"/>
            <a:ext cx="395536" cy="506099"/>
          </a:xfrm>
          <a:prstGeom prst="rect">
            <a:avLst/>
          </a:prstGeom>
          <a:noFill/>
        </p:spPr>
      </p:pic>
      <p:pic>
        <p:nvPicPr>
          <p:cNvPr id="157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6091253"/>
            <a:ext cx="395536" cy="506099"/>
          </a:xfrm>
          <a:prstGeom prst="rect">
            <a:avLst/>
          </a:prstGeom>
          <a:noFill/>
        </p:spPr>
      </p:pic>
      <p:pic>
        <p:nvPicPr>
          <p:cNvPr id="160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6091253"/>
            <a:ext cx="395536" cy="506099"/>
          </a:xfrm>
          <a:prstGeom prst="rect">
            <a:avLst/>
          </a:prstGeom>
          <a:noFill/>
        </p:spPr>
      </p:pic>
      <p:pic>
        <p:nvPicPr>
          <p:cNvPr id="161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6091253"/>
            <a:ext cx="395536" cy="506099"/>
          </a:xfrm>
          <a:prstGeom prst="rect">
            <a:avLst/>
          </a:prstGeom>
          <a:noFill/>
        </p:spPr>
      </p:pic>
      <p:pic>
        <p:nvPicPr>
          <p:cNvPr id="163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6091253"/>
            <a:ext cx="395536" cy="506099"/>
          </a:xfrm>
          <a:prstGeom prst="rect">
            <a:avLst/>
          </a:prstGeom>
          <a:noFill/>
        </p:spPr>
      </p:pic>
      <p:pic>
        <p:nvPicPr>
          <p:cNvPr id="165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6091253"/>
            <a:ext cx="395536" cy="506099"/>
          </a:xfrm>
          <a:prstGeom prst="rect">
            <a:avLst/>
          </a:prstGeom>
          <a:noFill/>
        </p:spPr>
      </p:pic>
      <p:pic>
        <p:nvPicPr>
          <p:cNvPr id="167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6091253"/>
            <a:ext cx="395536" cy="506099"/>
          </a:xfrm>
          <a:prstGeom prst="rect">
            <a:avLst/>
          </a:prstGeom>
          <a:noFill/>
        </p:spPr>
      </p:pic>
      <p:pic>
        <p:nvPicPr>
          <p:cNvPr id="168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6091253"/>
            <a:ext cx="395536" cy="506099"/>
          </a:xfrm>
          <a:prstGeom prst="rect">
            <a:avLst/>
          </a:prstGeom>
          <a:noFill/>
        </p:spPr>
      </p:pic>
      <p:pic>
        <p:nvPicPr>
          <p:cNvPr id="171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6091253"/>
            <a:ext cx="395536" cy="506099"/>
          </a:xfrm>
          <a:prstGeom prst="rect">
            <a:avLst/>
          </a:prstGeom>
          <a:noFill/>
        </p:spPr>
      </p:pic>
      <p:pic>
        <p:nvPicPr>
          <p:cNvPr id="174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091253"/>
            <a:ext cx="395536" cy="506099"/>
          </a:xfrm>
          <a:prstGeom prst="rect">
            <a:avLst/>
          </a:prstGeom>
          <a:noFill/>
        </p:spPr>
      </p:pic>
      <p:pic>
        <p:nvPicPr>
          <p:cNvPr id="179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4192992"/>
            <a:ext cx="358667" cy="583088"/>
          </a:xfrm>
          <a:prstGeom prst="rect">
            <a:avLst/>
          </a:prstGeom>
          <a:noFill/>
        </p:spPr>
      </p:pic>
      <p:pic>
        <p:nvPicPr>
          <p:cNvPr id="182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4200016"/>
            <a:ext cx="358667" cy="583088"/>
          </a:xfrm>
          <a:prstGeom prst="rect">
            <a:avLst/>
          </a:prstGeom>
          <a:noFill/>
        </p:spPr>
      </p:pic>
      <p:pic>
        <p:nvPicPr>
          <p:cNvPr id="184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4192992"/>
            <a:ext cx="358667" cy="583088"/>
          </a:xfrm>
          <a:prstGeom prst="rect">
            <a:avLst/>
          </a:prstGeom>
          <a:noFill/>
        </p:spPr>
      </p:pic>
      <p:pic>
        <p:nvPicPr>
          <p:cNvPr id="187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4200016"/>
            <a:ext cx="358667" cy="583088"/>
          </a:xfrm>
          <a:prstGeom prst="rect">
            <a:avLst/>
          </a:prstGeom>
          <a:noFill/>
        </p:spPr>
      </p:pic>
      <p:pic>
        <p:nvPicPr>
          <p:cNvPr id="189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4200016"/>
            <a:ext cx="358667" cy="583088"/>
          </a:xfrm>
          <a:prstGeom prst="rect">
            <a:avLst/>
          </a:prstGeom>
          <a:noFill/>
        </p:spPr>
      </p:pic>
      <p:pic>
        <p:nvPicPr>
          <p:cNvPr id="192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4200016"/>
            <a:ext cx="358667" cy="583088"/>
          </a:xfrm>
          <a:prstGeom prst="rect">
            <a:avLst/>
          </a:prstGeom>
          <a:noFill/>
        </p:spPr>
      </p:pic>
      <p:pic>
        <p:nvPicPr>
          <p:cNvPr id="194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4207040"/>
            <a:ext cx="358667" cy="583088"/>
          </a:xfrm>
          <a:prstGeom prst="rect">
            <a:avLst/>
          </a:prstGeom>
          <a:noFill/>
        </p:spPr>
      </p:pic>
      <p:pic>
        <p:nvPicPr>
          <p:cNvPr id="197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207040"/>
            <a:ext cx="358667" cy="583088"/>
          </a:xfrm>
          <a:prstGeom prst="rect">
            <a:avLst/>
          </a:prstGeom>
          <a:noFill/>
        </p:spPr>
      </p:pic>
      <p:pic>
        <p:nvPicPr>
          <p:cNvPr id="213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3533" y="4862136"/>
            <a:ext cx="358667" cy="583088"/>
          </a:xfrm>
          <a:prstGeom prst="rect">
            <a:avLst/>
          </a:prstGeom>
          <a:noFill/>
        </p:spPr>
      </p:pic>
      <p:pic>
        <p:nvPicPr>
          <p:cNvPr id="215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3453" y="4862136"/>
            <a:ext cx="358667" cy="583088"/>
          </a:xfrm>
          <a:prstGeom prst="rect">
            <a:avLst/>
          </a:prstGeom>
          <a:noFill/>
        </p:spPr>
      </p:pic>
      <p:pic>
        <p:nvPicPr>
          <p:cNvPr id="217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3373" y="4862136"/>
            <a:ext cx="358667" cy="583088"/>
          </a:xfrm>
          <a:prstGeom prst="rect">
            <a:avLst/>
          </a:prstGeom>
          <a:noFill/>
        </p:spPr>
      </p:pic>
      <p:pic>
        <p:nvPicPr>
          <p:cNvPr id="219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3293" y="4862136"/>
            <a:ext cx="358667" cy="583088"/>
          </a:xfrm>
          <a:prstGeom prst="rect">
            <a:avLst/>
          </a:prstGeom>
          <a:noFill/>
        </p:spPr>
      </p:pic>
      <p:pic>
        <p:nvPicPr>
          <p:cNvPr id="221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3213" y="4862136"/>
            <a:ext cx="358667" cy="583088"/>
          </a:xfrm>
          <a:prstGeom prst="rect">
            <a:avLst/>
          </a:prstGeom>
          <a:noFill/>
        </p:spPr>
      </p:pic>
      <p:pic>
        <p:nvPicPr>
          <p:cNvPr id="223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3133" y="4862136"/>
            <a:ext cx="358667" cy="58308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2090717" y="0"/>
            <a:ext cx="51299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Gisha" pitchFamily="34" charset="-79"/>
                <a:cs typeface="Gisha" pitchFamily="34" charset="-79"/>
              </a:rPr>
              <a:t>מסעה של שכבה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3528" y="1052736"/>
            <a:ext cx="8568952" cy="1754326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r>
              <a:rPr lang="he-IL" b="1" u="sng" dirty="0"/>
              <a:t>שאלות:</a:t>
            </a:r>
          </a:p>
          <a:p>
            <a:pPr>
              <a:buFont typeface="Arial" pitchFamily="34" charset="0"/>
              <a:buChar char="•"/>
            </a:pPr>
            <a:r>
              <a:rPr lang="he-IL" dirty="0"/>
              <a:t>מדוע חניכים לא מגיעים לפעילות בשנת הפעילות הראשונה שלהם?</a:t>
            </a:r>
          </a:p>
          <a:p>
            <a:pPr>
              <a:buFont typeface="Arial" pitchFamily="34" charset="0"/>
              <a:buChar char="•"/>
            </a:pPr>
            <a:r>
              <a:rPr lang="he-IL" dirty="0"/>
              <a:t>מה גורם לחניכים לעזוב את הפעילות במהלך השנה?</a:t>
            </a:r>
          </a:p>
          <a:p>
            <a:pPr>
              <a:buFont typeface="Arial" pitchFamily="34" charset="0"/>
              <a:buChar char="•"/>
            </a:pPr>
            <a:r>
              <a:rPr lang="he-IL" dirty="0"/>
              <a:t>מה גורם או יכול לגרום לחניכים לחזור לפעילות במהלך השנה?</a:t>
            </a:r>
          </a:p>
          <a:p>
            <a:pPr>
              <a:buFont typeface="Arial" pitchFamily="34" charset="0"/>
              <a:buChar char="•"/>
            </a:pPr>
            <a:r>
              <a:rPr lang="he-IL" dirty="0"/>
              <a:t>מה יכול לגרום לכך שחניכים לא יהיו מוכנים לחזור לפעילות בשום מחיר?</a:t>
            </a:r>
          </a:p>
          <a:p>
            <a:pPr>
              <a:buFont typeface="Arial" pitchFamily="34" charset="0"/>
              <a:buChar char="•"/>
            </a:pPr>
            <a:r>
              <a:rPr lang="he-IL" dirty="0"/>
              <a:t>מדוע פחות חניכים מגיעים לפעילות השוטפת בשבט?</a:t>
            </a:r>
            <a:endParaRPr lang="en-US" dirty="0"/>
          </a:p>
        </p:txBody>
      </p:sp>
      <p:pic>
        <p:nvPicPr>
          <p:cNvPr id="1026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8424" y="3573016"/>
            <a:ext cx="358667" cy="583088"/>
          </a:xfrm>
          <a:prstGeom prst="rect">
            <a:avLst/>
          </a:prstGeom>
          <a:noFill/>
        </p:spPr>
      </p:pic>
      <p:pic>
        <p:nvPicPr>
          <p:cNvPr id="3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3580040"/>
            <a:ext cx="358667" cy="583088"/>
          </a:xfrm>
          <a:prstGeom prst="rect">
            <a:avLst/>
          </a:prstGeom>
          <a:noFill/>
        </p:spPr>
      </p:pic>
      <p:pic>
        <p:nvPicPr>
          <p:cNvPr id="32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3580040"/>
            <a:ext cx="358667" cy="583088"/>
          </a:xfrm>
          <a:prstGeom prst="rect">
            <a:avLst/>
          </a:prstGeom>
          <a:noFill/>
        </p:spPr>
      </p:pic>
      <p:pic>
        <p:nvPicPr>
          <p:cNvPr id="36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580040"/>
            <a:ext cx="358667" cy="583088"/>
          </a:xfrm>
          <a:prstGeom prst="rect">
            <a:avLst/>
          </a:prstGeom>
          <a:noFill/>
        </p:spPr>
      </p:pic>
      <p:pic>
        <p:nvPicPr>
          <p:cNvPr id="38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587064"/>
            <a:ext cx="358667" cy="583088"/>
          </a:xfrm>
          <a:prstGeom prst="rect">
            <a:avLst/>
          </a:prstGeom>
          <a:noFill/>
        </p:spPr>
      </p:pic>
      <p:pic>
        <p:nvPicPr>
          <p:cNvPr id="4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3587064"/>
            <a:ext cx="358667" cy="583088"/>
          </a:xfrm>
          <a:prstGeom prst="rect">
            <a:avLst/>
          </a:prstGeom>
          <a:noFill/>
        </p:spPr>
      </p:pic>
      <p:pic>
        <p:nvPicPr>
          <p:cNvPr id="44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3587064"/>
            <a:ext cx="358667" cy="583088"/>
          </a:xfrm>
          <a:prstGeom prst="rect">
            <a:avLst/>
          </a:prstGeom>
          <a:noFill/>
        </p:spPr>
      </p:pic>
      <p:pic>
        <p:nvPicPr>
          <p:cNvPr id="49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594088"/>
            <a:ext cx="358667" cy="583088"/>
          </a:xfrm>
          <a:prstGeom prst="rect">
            <a:avLst/>
          </a:prstGeom>
          <a:noFill/>
        </p:spPr>
      </p:pic>
      <p:pic>
        <p:nvPicPr>
          <p:cNvPr id="1027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48464" y="5517232"/>
            <a:ext cx="395536" cy="506099"/>
          </a:xfrm>
          <a:prstGeom prst="rect">
            <a:avLst/>
          </a:prstGeom>
          <a:noFill/>
        </p:spPr>
      </p:pic>
      <p:pic>
        <p:nvPicPr>
          <p:cNvPr id="126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5517232"/>
            <a:ext cx="395536" cy="506099"/>
          </a:xfrm>
          <a:prstGeom prst="rect">
            <a:avLst/>
          </a:prstGeom>
          <a:noFill/>
        </p:spPr>
      </p:pic>
      <p:pic>
        <p:nvPicPr>
          <p:cNvPr id="129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5517232"/>
            <a:ext cx="395536" cy="506099"/>
          </a:xfrm>
          <a:prstGeom prst="rect">
            <a:avLst/>
          </a:prstGeom>
          <a:noFill/>
        </p:spPr>
      </p:pic>
      <p:pic>
        <p:nvPicPr>
          <p:cNvPr id="131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5517232"/>
            <a:ext cx="395536" cy="506099"/>
          </a:xfrm>
          <a:prstGeom prst="rect">
            <a:avLst/>
          </a:prstGeom>
          <a:noFill/>
        </p:spPr>
      </p:pic>
      <p:pic>
        <p:nvPicPr>
          <p:cNvPr id="132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5517232"/>
            <a:ext cx="395536" cy="506099"/>
          </a:xfrm>
          <a:prstGeom prst="rect">
            <a:avLst/>
          </a:prstGeom>
          <a:noFill/>
        </p:spPr>
      </p:pic>
      <p:pic>
        <p:nvPicPr>
          <p:cNvPr id="134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5517232"/>
            <a:ext cx="395536" cy="506099"/>
          </a:xfrm>
          <a:prstGeom prst="rect">
            <a:avLst/>
          </a:prstGeom>
          <a:noFill/>
        </p:spPr>
      </p:pic>
      <p:pic>
        <p:nvPicPr>
          <p:cNvPr id="137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5517232"/>
            <a:ext cx="395536" cy="506099"/>
          </a:xfrm>
          <a:prstGeom prst="rect">
            <a:avLst/>
          </a:prstGeom>
          <a:noFill/>
        </p:spPr>
      </p:pic>
      <p:pic>
        <p:nvPicPr>
          <p:cNvPr id="139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5517232"/>
            <a:ext cx="395536" cy="506099"/>
          </a:xfrm>
          <a:prstGeom prst="rect">
            <a:avLst/>
          </a:prstGeom>
          <a:noFill/>
        </p:spPr>
      </p:pic>
      <p:pic>
        <p:nvPicPr>
          <p:cNvPr id="141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5517232"/>
            <a:ext cx="395536" cy="506099"/>
          </a:xfrm>
          <a:prstGeom prst="rect">
            <a:avLst/>
          </a:prstGeom>
          <a:noFill/>
        </p:spPr>
      </p:pic>
      <p:pic>
        <p:nvPicPr>
          <p:cNvPr id="143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5517232"/>
            <a:ext cx="395536" cy="506099"/>
          </a:xfrm>
          <a:prstGeom prst="rect">
            <a:avLst/>
          </a:prstGeom>
          <a:noFill/>
        </p:spPr>
      </p:pic>
      <p:pic>
        <p:nvPicPr>
          <p:cNvPr id="145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5517232"/>
            <a:ext cx="395536" cy="506099"/>
          </a:xfrm>
          <a:prstGeom prst="rect">
            <a:avLst/>
          </a:prstGeom>
          <a:noFill/>
        </p:spPr>
      </p:pic>
      <p:pic>
        <p:nvPicPr>
          <p:cNvPr id="150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48464" y="6091253"/>
            <a:ext cx="395536" cy="506099"/>
          </a:xfrm>
          <a:prstGeom prst="rect">
            <a:avLst/>
          </a:prstGeom>
          <a:noFill/>
        </p:spPr>
      </p:pic>
      <p:pic>
        <p:nvPicPr>
          <p:cNvPr id="151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424" y="6091253"/>
            <a:ext cx="395536" cy="506099"/>
          </a:xfrm>
          <a:prstGeom prst="rect">
            <a:avLst/>
          </a:prstGeom>
          <a:noFill/>
        </p:spPr>
      </p:pic>
      <p:pic>
        <p:nvPicPr>
          <p:cNvPr id="153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6091253"/>
            <a:ext cx="395536" cy="506099"/>
          </a:xfrm>
          <a:prstGeom prst="rect">
            <a:avLst/>
          </a:prstGeom>
          <a:noFill/>
        </p:spPr>
      </p:pic>
      <p:pic>
        <p:nvPicPr>
          <p:cNvPr id="155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6091253"/>
            <a:ext cx="395536" cy="506099"/>
          </a:xfrm>
          <a:prstGeom prst="rect">
            <a:avLst/>
          </a:prstGeom>
          <a:noFill/>
        </p:spPr>
      </p:pic>
      <p:pic>
        <p:nvPicPr>
          <p:cNvPr id="157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6091253"/>
            <a:ext cx="395536" cy="506099"/>
          </a:xfrm>
          <a:prstGeom prst="rect">
            <a:avLst/>
          </a:prstGeom>
          <a:noFill/>
        </p:spPr>
      </p:pic>
      <p:pic>
        <p:nvPicPr>
          <p:cNvPr id="160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6091253"/>
            <a:ext cx="395536" cy="506099"/>
          </a:xfrm>
          <a:prstGeom prst="rect">
            <a:avLst/>
          </a:prstGeom>
          <a:noFill/>
        </p:spPr>
      </p:pic>
      <p:pic>
        <p:nvPicPr>
          <p:cNvPr id="161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6091253"/>
            <a:ext cx="395536" cy="506099"/>
          </a:xfrm>
          <a:prstGeom prst="rect">
            <a:avLst/>
          </a:prstGeom>
          <a:noFill/>
        </p:spPr>
      </p:pic>
      <p:pic>
        <p:nvPicPr>
          <p:cNvPr id="163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6091253"/>
            <a:ext cx="395536" cy="506099"/>
          </a:xfrm>
          <a:prstGeom prst="rect">
            <a:avLst/>
          </a:prstGeom>
          <a:noFill/>
        </p:spPr>
      </p:pic>
      <p:pic>
        <p:nvPicPr>
          <p:cNvPr id="165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6091253"/>
            <a:ext cx="395536" cy="506099"/>
          </a:xfrm>
          <a:prstGeom prst="rect">
            <a:avLst/>
          </a:prstGeom>
          <a:noFill/>
        </p:spPr>
      </p:pic>
      <p:pic>
        <p:nvPicPr>
          <p:cNvPr id="167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6091253"/>
            <a:ext cx="395536" cy="506099"/>
          </a:xfrm>
          <a:prstGeom prst="rect">
            <a:avLst/>
          </a:prstGeom>
          <a:noFill/>
        </p:spPr>
      </p:pic>
      <p:pic>
        <p:nvPicPr>
          <p:cNvPr id="168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6091253"/>
            <a:ext cx="395536" cy="506099"/>
          </a:xfrm>
          <a:prstGeom prst="rect">
            <a:avLst/>
          </a:prstGeom>
          <a:noFill/>
        </p:spPr>
      </p:pic>
      <p:pic>
        <p:nvPicPr>
          <p:cNvPr id="171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6091253"/>
            <a:ext cx="395536" cy="506099"/>
          </a:xfrm>
          <a:prstGeom prst="rect">
            <a:avLst/>
          </a:prstGeom>
          <a:noFill/>
        </p:spPr>
      </p:pic>
      <p:pic>
        <p:nvPicPr>
          <p:cNvPr id="174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091253"/>
            <a:ext cx="395536" cy="506099"/>
          </a:xfrm>
          <a:prstGeom prst="rect">
            <a:avLst/>
          </a:prstGeom>
          <a:noFill/>
        </p:spPr>
      </p:pic>
      <p:pic>
        <p:nvPicPr>
          <p:cNvPr id="179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4192992"/>
            <a:ext cx="358667" cy="583088"/>
          </a:xfrm>
          <a:prstGeom prst="rect">
            <a:avLst/>
          </a:prstGeom>
          <a:noFill/>
        </p:spPr>
      </p:pic>
      <p:pic>
        <p:nvPicPr>
          <p:cNvPr id="182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4200016"/>
            <a:ext cx="358667" cy="583088"/>
          </a:xfrm>
          <a:prstGeom prst="rect">
            <a:avLst/>
          </a:prstGeom>
          <a:noFill/>
        </p:spPr>
      </p:pic>
      <p:pic>
        <p:nvPicPr>
          <p:cNvPr id="184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4192992"/>
            <a:ext cx="358667" cy="583088"/>
          </a:xfrm>
          <a:prstGeom prst="rect">
            <a:avLst/>
          </a:prstGeom>
          <a:noFill/>
        </p:spPr>
      </p:pic>
      <p:pic>
        <p:nvPicPr>
          <p:cNvPr id="187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4200016"/>
            <a:ext cx="358667" cy="583088"/>
          </a:xfrm>
          <a:prstGeom prst="rect">
            <a:avLst/>
          </a:prstGeom>
          <a:noFill/>
        </p:spPr>
      </p:pic>
      <p:pic>
        <p:nvPicPr>
          <p:cNvPr id="189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4200016"/>
            <a:ext cx="358667" cy="583088"/>
          </a:xfrm>
          <a:prstGeom prst="rect">
            <a:avLst/>
          </a:prstGeom>
          <a:noFill/>
        </p:spPr>
      </p:pic>
      <p:pic>
        <p:nvPicPr>
          <p:cNvPr id="192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4200016"/>
            <a:ext cx="358667" cy="583088"/>
          </a:xfrm>
          <a:prstGeom prst="rect">
            <a:avLst/>
          </a:prstGeom>
          <a:noFill/>
        </p:spPr>
      </p:pic>
      <p:pic>
        <p:nvPicPr>
          <p:cNvPr id="194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4207040"/>
            <a:ext cx="358667" cy="583088"/>
          </a:xfrm>
          <a:prstGeom prst="rect">
            <a:avLst/>
          </a:prstGeom>
          <a:noFill/>
        </p:spPr>
      </p:pic>
      <p:pic>
        <p:nvPicPr>
          <p:cNvPr id="197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207040"/>
            <a:ext cx="358667" cy="583088"/>
          </a:xfrm>
          <a:prstGeom prst="rect">
            <a:avLst/>
          </a:prstGeom>
          <a:noFill/>
        </p:spPr>
      </p:pic>
      <p:pic>
        <p:nvPicPr>
          <p:cNvPr id="213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3533" y="4862136"/>
            <a:ext cx="358667" cy="583088"/>
          </a:xfrm>
          <a:prstGeom prst="rect">
            <a:avLst/>
          </a:prstGeom>
          <a:noFill/>
        </p:spPr>
      </p:pic>
      <p:pic>
        <p:nvPicPr>
          <p:cNvPr id="215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3453" y="4862136"/>
            <a:ext cx="358667" cy="583088"/>
          </a:xfrm>
          <a:prstGeom prst="rect">
            <a:avLst/>
          </a:prstGeom>
          <a:noFill/>
        </p:spPr>
      </p:pic>
      <p:pic>
        <p:nvPicPr>
          <p:cNvPr id="217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3373" y="4862136"/>
            <a:ext cx="358667" cy="583088"/>
          </a:xfrm>
          <a:prstGeom prst="rect">
            <a:avLst/>
          </a:prstGeom>
          <a:noFill/>
        </p:spPr>
      </p:pic>
      <p:pic>
        <p:nvPicPr>
          <p:cNvPr id="219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3293" y="4862136"/>
            <a:ext cx="358667" cy="583088"/>
          </a:xfrm>
          <a:prstGeom prst="rect">
            <a:avLst/>
          </a:prstGeom>
          <a:noFill/>
        </p:spPr>
      </p:pic>
      <p:pic>
        <p:nvPicPr>
          <p:cNvPr id="221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3213" y="4862136"/>
            <a:ext cx="358667" cy="583088"/>
          </a:xfrm>
          <a:prstGeom prst="rect">
            <a:avLst/>
          </a:prstGeom>
          <a:noFill/>
        </p:spPr>
      </p:pic>
      <p:pic>
        <p:nvPicPr>
          <p:cNvPr id="223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3133" y="4862136"/>
            <a:ext cx="358667" cy="58308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2090717" y="0"/>
            <a:ext cx="51299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Gisha" pitchFamily="34" charset="-79"/>
                <a:cs typeface="Gisha" pitchFamily="34" charset="-79"/>
              </a:rPr>
              <a:t>מסעה של שכבה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3528" y="1052736"/>
            <a:ext cx="8568952" cy="646331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r>
              <a:rPr lang="he-IL" dirty="0"/>
              <a:t>בשנה שלאחר מכן, כיתה ה', הגיעו ליום הפעילות הראשון 62 ילדים.</a:t>
            </a:r>
          </a:p>
          <a:p>
            <a:r>
              <a:rPr lang="he-IL" dirty="0"/>
              <a:t>7 מתוכם לא היו בפעילות שנה שעברה</a:t>
            </a:r>
            <a:endParaRPr lang="en-US" dirty="0"/>
          </a:p>
        </p:txBody>
      </p:sp>
      <p:pic>
        <p:nvPicPr>
          <p:cNvPr id="1026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8424" y="3573016"/>
            <a:ext cx="358667" cy="583088"/>
          </a:xfrm>
          <a:prstGeom prst="rect">
            <a:avLst/>
          </a:prstGeom>
          <a:noFill/>
        </p:spPr>
      </p:pic>
      <p:pic>
        <p:nvPicPr>
          <p:cNvPr id="3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3580040"/>
            <a:ext cx="358667" cy="583088"/>
          </a:xfrm>
          <a:prstGeom prst="rect">
            <a:avLst/>
          </a:prstGeom>
          <a:noFill/>
        </p:spPr>
      </p:pic>
      <p:pic>
        <p:nvPicPr>
          <p:cNvPr id="32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3580040"/>
            <a:ext cx="358667" cy="583088"/>
          </a:xfrm>
          <a:prstGeom prst="rect">
            <a:avLst/>
          </a:prstGeom>
          <a:noFill/>
        </p:spPr>
      </p:pic>
      <p:pic>
        <p:nvPicPr>
          <p:cNvPr id="36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580040"/>
            <a:ext cx="358667" cy="583088"/>
          </a:xfrm>
          <a:prstGeom prst="rect">
            <a:avLst/>
          </a:prstGeom>
          <a:noFill/>
        </p:spPr>
      </p:pic>
      <p:pic>
        <p:nvPicPr>
          <p:cNvPr id="38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587064"/>
            <a:ext cx="358667" cy="583088"/>
          </a:xfrm>
          <a:prstGeom prst="rect">
            <a:avLst/>
          </a:prstGeom>
          <a:noFill/>
        </p:spPr>
      </p:pic>
      <p:pic>
        <p:nvPicPr>
          <p:cNvPr id="4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3587064"/>
            <a:ext cx="358667" cy="583088"/>
          </a:xfrm>
          <a:prstGeom prst="rect">
            <a:avLst/>
          </a:prstGeom>
          <a:noFill/>
        </p:spPr>
      </p:pic>
      <p:pic>
        <p:nvPicPr>
          <p:cNvPr id="44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3587064"/>
            <a:ext cx="358667" cy="583088"/>
          </a:xfrm>
          <a:prstGeom prst="rect">
            <a:avLst/>
          </a:prstGeom>
          <a:noFill/>
        </p:spPr>
      </p:pic>
      <p:pic>
        <p:nvPicPr>
          <p:cNvPr id="49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594088"/>
            <a:ext cx="358667" cy="583088"/>
          </a:xfrm>
          <a:prstGeom prst="rect">
            <a:avLst/>
          </a:prstGeom>
          <a:noFill/>
        </p:spPr>
      </p:pic>
      <p:pic>
        <p:nvPicPr>
          <p:cNvPr id="1027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48464" y="5517232"/>
            <a:ext cx="395536" cy="506099"/>
          </a:xfrm>
          <a:prstGeom prst="rect">
            <a:avLst/>
          </a:prstGeom>
          <a:noFill/>
        </p:spPr>
      </p:pic>
      <p:pic>
        <p:nvPicPr>
          <p:cNvPr id="126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5517232"/>
            <a:ext cx="395536" cy="506099"/>
          </a:xfrm>
          <a:prstGeom prst="rect">
            <a:avLst/>
          </a:prstGeom>
          <a:noFill/>
        </p:spPr>
      </p:pic>
      <p:pic>
        <p:nvPicPr>
          <p:cNvPr id="129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5517232"/>
            <a:ext cx="395536" cy="506099"/>
          </a:xfrm>
          <a:prstGeom prst="rect">
            <a:avLst/>
          </a:prstGeom>
          <a:noFill/>
        </p:spPr>
      </p:pic>
      <p:pic>
        <p:nvPicPr>
          <p:cNvPr id="131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5517232"/>
            <a:ext cx="395536" cy="506099"/>
          </a:xfrm>
          <a:prstGeom prst="rect">
            <a:avLst/>
          </a:prstGeom>
          <a:noFill/>
        </p:spPr>
      </p:pic>
      <p:pic>
        <p:nvPicPr>
          <p:cNvPr id="132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5517232"/>
            <a:ext cx="395536" cy="506099"/>
          </a:xfrm>
          <a:prstGeom prst="rect">
            <a:avLst/>
          </a:prstGeom>
          <a:noFill/>
        </p:spPr>
      </p:pic>
      <p:pic>
        <p:nvPicPr>
          <p:cNvPr id="134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5517232"/>
            <a:ext cx="395536" cy="506099"/>
          </a:xfrm>
          <a:prstGeom prst="rect">
            <a:avLst/>
          </a:prstGeom>
          <a:noFill/>
        </p:spPr>
      </p:pic>
      <p:pic>
        <p:nvPicPr>
          <p:cNvPr id="137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5517232"/>
            <a:ext cx="395536" cy="506099"/>
          </a:xfrm>
          <a:prstGeom prst="rect">
            <a:avLst/>
          </a:prstGeom>
          <a:noFill/>
        </p:spPr>
      </p:pic>
      <p:pic>
        <p:nvPicPr>
          <p:cNvPr id="139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5517232"/>
            <a:ext cx="395536" cy="506099"/>
          </a:xfrm>
          <a:prstGeom prst="rect">
            <a:avLst/>
          </a:prstGeom>
          <a:noFill/>
        </p:spPr>
      </p:pic>
      <p:pic>
        <p:nvPicPr>
          <p:cNvPr id="141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5517232"/>
            <a:ext cx="395536" cy="506099"/>
          </a:xfrm>
          <a:prstGeom prst="rect">
            <a:avLst/>
          </a:prstGeom>
          <a:noFill/>
        </p:spPr>
      </p:pic>
      <p:pic>
        <p:nvPicPr>
          <p:cNvPr id="143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5517232"/>
            <a:ext cx="395536" cy="506099"/>
          </a:xfrm>
          <a:prstGeom prst="rect">
            <a:avLst/>
          </a:prstGeom>
          <a:noFill/>
        </p:spPr>
      </p:pic>
      <p:pic>
        <p:nvPicPr>
          <p:cNvPr id="145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5517232"/>
            <a:ext cx="395536" cy="506099"/>
          </a:xfrm>
          <a:prstGeom prst="rect">
            <a:avLst/>
          </a:prstGeom>
          <a:noFill/>
        </p:spPr>
      </p:pic>
      <p:pic>
        <p:nvPicPr>
          <p:cNvPr id="150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48464" y="6091253"/>
            <a:ext cx="395536" cy="506099"/>
          </a:xfrm>
          <a:prstGeom prst="rect">
            <a:avLst/>
          </a:prstGeom>
          <a:noFill/>
        </p:spPr>
      </p:pic>
      <p:pic>
        <p:nvPicPr>
          <p:cNvPr id="151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424" y="6091253"/>
            <a:ext cx="395536" cy="506099"/>
          </a:xfrm>
          <a:prstGeom prst="rect">
            <a:avLst/>
          </a:prstGeom>
          <a:noFill/>
        </p:spPr>
      </p:pic>
      <p:pic>
        <p:nvPicPr>
          <p:cNvPr id="153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6091253"/>
            <a:ext cx="395536" cy="506099"/>
          </a:xfrm>
          <a:prstGeom prst="rect">
            <a:avLst/>
          </a:prstGeom>
          <a:noFill/>
        </p:spPr>
      </p:pic>
      <p:pic>
        <p:nvPicPr>
          <p:cNvPr id="155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6091253"/>
            <a:ext cx="395536" cy="506099"/>
          </a:xfrm>
          <a:prstGeom prst="rect">
            <a:avLst/>
          </a:prstGeom>
          <a:noFill/>
        </p:spPr>
      </p:pic>
      <p:pic>
        <p:nvPicPr>
          <p:cNvPr id="157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6091253"/>
            <a:ext cx="395536" cy="506099"/>
          </a:xfrm>
          <a:prstGeom prst="rect">
            <a:avLst/>
          </a:prstGeom>
          <a:noFill/>
        </p:spPr>
      </p:pic>
      <p:pic>
        <p:nvPicPr>
          <p:cNvPr id="160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6091253"/>
            <a:ext cx="395536" cy="506099"/>
          </a:xfrm>
          <a:prstGeom prst="rect">
            <a:avLst/>
          </a:prstGeom>
          <a:noFill/>
        </p:spPr>
      </p:pic>
      <p:pic>
        <p:nvPicPr>
          <p:cNvPr id="161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6091253"/>
            <a:ext cx="395536" cy="506099"/>
          </a:xfrm>
          <a:prstGeom prst="rect">
            <a:avLst/>
          </a:prstGeom>
          <a:noFill/>
        </p:spPr>
      </p:pic>
      <p:pic>
        <p:nvPicPr>
          <p:cNvPr id="163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6091253"/>
            <a:ext cx="395536" cy="506099"/>
          </a:xfrm>
          <a:prstGeom prst="rect">
            <a:avLst/>
          </a:prstGeom>
          <a:noFill/>
        </p:spPr>
      </p:pic>
      <p:pic>
        <p:nvPicPr>
          <p:cNvPr id="165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6091253"/>
            <a:ext cx="395536" cy="506099"/>
          </a:xfrm>
          <a:prstGeom prst="rect">
            <a:avLst/>
          </a:prstGeom>
          <a:noFill/>
        </p:spPr>
      </p:pic>
      <p:pic>
        <p:nvPicPr>
          <p:cNvPr id="167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6091253"/>
            <a:ext cx="395536" cy="506099"/>
          </a:xfrm>
          <a:prstGeom prst="rect">
            <a:avLst/>
          </a:prstGeom>
          <a:noFill/>
        </p:spPr>
      </p:pic>
      <p:pic>
        <p:nvPicPr>
          <p:cNvPr id="168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6091253"/>
            <a:ext cx="395536" cy="506099"/>
          </a:xfrm>
          <a:prstGeom prst="rect">
            <a:avLst/>
          </a:prstGeom>
          <a:noFill/>
        </p:spPr>
      </p:pic>
      <p:pic>
        <p:nvPicPr>
          <p:cNvPr id="171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6091253"/>
            <a:ext cx="395536" cy="506099"/>
          </a:xfrm>
          <a:prstGeom prst="rect">
            <a:avLst/>
          </a:prstGeom>
          <a:noFill/>
        </p:spPr>
      </p:pic>
      <p:pic>
        <p:nvPicPr>
          <p:cNvPr id="174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091253"/>
            <a:ext cx="395536" cy="506099"/>
          </a:xfrm>
          <a:prstGeom prst="rect">
            <a:avLst/>
          </a:prstGeom>
          <a:noFill/>
        </p:spPr>
      </p:pic>
      <p:pic>
        <p:nvPicPr>
          <p:cNvPr id="179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4192992"/>
            <a:ext cx="358667" cy="583088"/>
          </a:xfrm>
          <a:prstGeom prst="rect">
            <a:avLst/>
          </a:prstGeom>
          <a:noFill/>
        </p:spPr>
      </p:pic>
      <p:pic>
        <p:nvPicPr>
          <p:cNvPr id="182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4200016"/>
            <a:ext cx="358667" cy="583088"/>
          </a:xfrm>
          <a:prstGeom prst="rect">
            <a:avLst/>
          </a:prstGeom>
          <a:noFill/>
        </p:spPr>
      </p:pic>
      <p:pic>
        <p:nvPicPr>
          <p:cNvPr id="184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4192992"/>
            <a:ext cx="358667" cy="583088"/>
          </a:xfrm>
          <a:prstGeom prst="rect">
            <a:avLst/>
          </a:prstGeom>
          <a:noFill/>
        </p:spPr>
      </p:pic>
      <p:pic>
        <p:nvPicPr>
          <p:cNvPr id="187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4200016"/>
            <a:ext cx="358667" cy="583088"/>
          </a:xfrm>
          <a:prstGeom prst="rect">
            <a:avLst/>
          </a:prstGeom>
          <a:noFill/>
        </p:spPr>
      </p:pic>
      <p:pic>
        <p:nvPicPr>
          <p:cNvPr id="189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4200016"/>
            <a:ext cx="358667" cy="583088"/>
          </a:xfrm>
          <a:prstGeom prst="rect">
            <a:avLst/>
          </a:prstGeom>
          <a:noFill/>
        </p:spPr>
      </p:pic>
      <p:pic>
        <p:nvPicPr>
          <p:cNvPr id="192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4200016"/>
            <a:ext cx="358667" cy="583088"/>
          </a:xfrm>
          <a:prstGeom prst="rect">
            <a:avLst/>
          </a:prstGeom>
          <a:noFill/>
        </p:spPr>
      </p:pic>
      <p:pic>
        <p:nvPicPr>
          <p:cNvPr id="194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4207040"/>
            <a:ext cx="358667" cy="583088"/>
          </a:xfrm>
          <a:prstGeom prst="rect">
            <a:avLst/>
          </a:prstGeom>
          <a:noFill/>
        </p:spPr>
      </p:pic>
      <p:pic>
        <p:nvPicPr>
          <p:cNvPr id="197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207040"/>
            <a:ext cx="358667" cy="583088"/>
          </a:xfrm>
          <a:prstGeom prst="rect">
            <a:avLst/>
          </a:prstGeom>
          <a:noFill/>
        </p:spPr>
      </p:pic>
      <p:pic>
        <p:nvPicPr>
          <p:cNvPr id="213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3533" y="4862136"/>
            <a:ext cx="358667" cy="583088"/>
          </a:xfrm>
          <a:prstGeom prst="rect">
            <a:avLst/>
          </a:prstGeom>
          <a:noFill/>
        </p:spPr>
      </p:pic>
      <p:pic>
        <p:nvPicPr>
          <p:cNvPr id="215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3453" y="4862136"/>
            <a:ext cx="358667" cy="583088"/>
          </a:xfrm>
          <a:prstGeom prst="rect">
            <a:avLst/>
          </a:prstGeom>
          <a:noFill/>
        </p:spPr>
      </p:pic>
      <p:pic>
        <p:nvPicPr>
          <p:cNvPr id="217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3373" y="4862136"/>
            <a:ext cx="358667" cy="583088"/>
          </a:xfrm>
          <a:prstGeom prst="rect">
            <a:avLst/>
          </a:prstGeom>
          <a:noFill/>
        </p:spPr>
      </p:pic>
      <p:pic>
        <p:nvPicPr>
          <p:cNvPr id="219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3293" y="4862136"/>
            <a:ext cx="358667" cy="583088"/>
          </a:xfrm>
          <a:prstGeom prst="rect">
            <a:avLst/>
          </a:prstGeom>
          <a:noFill/>
        </p:spPr>
      </p:pic>
      <p:pic>
        <p:nvPicPr>
          <p:cNvPr id="221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3213" y="4862136"/>
            <a:ext cx="358667" cy="583088"/>
          </a:xfrm>
          <a:prstGeom prst="rect">
            <a:avLst/>
          </a:prstGeom>
          <a:noFill/>
        </p:spPr>
      </p:pic>
      <p:pic>
        <p:nvPicPr>
          <p:cNvPr id="223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3133" y="4862136"/>
            <a:ext cx="358667" cy="583088"/>
          </a:xfrm>
          <a:prstGeom prst="rect">
            <a:avLst/>
          </a:prstGeom>
          <a:noFill/>
        </p:spPr>
      </p:pic>
      <p:pic>
        <p:nvPicPr>
          <p:cNvPr id="5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3587064"/>
            <a:ext cx="358667" cy="583088"/>
          </a:xfrm>
          <a:prstGeom prst="rect">
            <a:avLst/>
          </a:prstGeom>
          <a:noFill/>
        </p:spPr>
      </p:pic>
      <p:pic>
        <p:nvPicPr>
          <p:cNvPr id="51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3587064"/>
            <a:ext cx="358667" cy="583088"/>
          </a:xfrm>
          <a:prstGeom prst="rect">
            <a:avLst/>
          </a:prstGeom>
          <a:noFill/>
        </p:spPr>
      </p:pic>
      <p:pic>
        <p:nvPicPr>
          <p:cNvPr id="52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5517232"/>
            <a:ext cx="395536" cy="506099"/>
          </a:xfrm>
          <a:prstGeom prst="rect">
            <a:avLst/>
          </a:prstGeom>
          <a:noFill/>
        </p:spPr>
      </p:pic>
      <p:pic>
        <p:nvPicPr>
          <p:cNvPr id="53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6091253"/>
            <a:ext cx="395536" cy="506099"/>
          </a:xfrm>
          <a:prstGeom prst="rect">
            <a:avLst/>
          </a:prstGeom>
          <a:noFill/>
        </p:spPr>
      </p:pic>
      <p:pic>
        <p:nvPicPr>
          <p:cNvPr id="54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9837" y="3573016"/>
            <a:ext cx="358667" cy="583088"/>
          </a:xfrm>
          <a:prstGeom prst="rect">
            <a:avLst/>
          </a:prstGeom>
          <a:noFill/>
        </p:spPr>
      </p:pic>
      <p:pic>
        <p:nvPicPr>
          <p:cNvPr id="55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4192992"/>
            <a:ext cx="358667" cy="583088"/>
          </a:xfrm>
          <a:prstGeom prst="rect">
            <a:avLst/>
          </a:prstGeom>
          <a:noFill/>
        </p:spPr>
      </p:pic>
      <p:pic>
        <p:nvPicPr>
          <p:cNvPr id="56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4192992"/>
            <a:ext cx="358667" cy="583088"/>
          </a:xfrm>
          <a:prstGeom prst="rect">
            <a:avLst/>
          </a:prstGeom>
          <a:noFill/>
        </p:spPr>
      </p:pic>
      <p:pic>
        <p:nvPicPr>
          <p:cNvPr id="57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4200016"/>
            <a:ext cx="358667" cy="583088"/>
          </a:xfrm>
          <a:prstGeom prst="rect">
            <a:avLst/>
          </a:prstGeom>
          <a:noFill/>
        </p:spPr>
      </p:pic>
      <p:pic>
        <p:nvPicPr>
          <p:cNvPr id="58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3613" y="4862136"/>
            <a:ext cx="358667" cy="583088"/>
          </a:xfrm>
          <a:prstGeom prst="rect">
            <a:avLst/>
          </a:prstGeom>
          <a:noFill/>
        </p:spPr>
      </p:pic>
      <p:pic>
        <p:nvPicPr>
          <p:cNvPr id="2" name="Picture 2" descr="C:\Users\omer\Desktop\user8704_pic11583_1328184418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5445224"/>
            <a:ext cx="641819" cy="600348"/>
          </a:xfrm>
          <a:prstGeom prst="rect">
            <a:avLst/>
          </a:prstGeom>
          <a:noFill/>
        </p:spPr>
      </p:pic>
      <p:pic>
        <p:nvPicPr>
          <p:cNvPr id="60" name="Picture 2" descr="C:\Users\omer\Desktop\user8704_pic11583_1328184418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672" y="6021288"/>
            <a:ext cx="641819" cy="600348"/>
          </a:xfrm>
          <a:prstGeom prst="rect">
            <a:avLst/>
          </a:prstGeom>
          <a:noFill/>
        </p:spPr>
      </p:pic>
      <p:pic>
        <p:nvPicPr>
          <p:cNvPr id="61" name="Picture 2" descr="C:\Users\omer\Desktop\user8704_pic11583_1328184418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9992" y="5445224"/>
            <a:ext cx="641819" cy="600348"/>
          </a:xfrm>
          <a:prstGeom prst="rect">
            <a:avLst/>
          </a:prstGeom>
          <a:noFill/>
        </p:spPr>
      </p:pic>
      <p:pic>
        <p:nvPicPr>
          <p:cNvPr id="62" name="Picture 2" descr="C:\Users\omer\Desktop\user8704_pic11583_1328184418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5805" y="6021288"/>
            <a:ext cx="641819" cy="600348"/>
          </a:xfrm>
          <a:prstGeom prst="rect">
            <a:avLst/>
          </a:prstGeom>
          <a:noFill/>
        </p:spPr>
      </p:pic>
      <p:pic>
        <p:nvPicPr>
          <p:cNvPr id="3" name="Picture 3" descr="C:\Users\omer\Desktop\upset-girl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89780" y="3501008"/>
            <a:ext cx="971205" cy="686303"/>
          </a:xfrm>
          <a:prstGeom prst="rect">
            <a:avLst/>
          </a:prstGeom>
          <a:noFill/>
        </p:spPr>
      </p:pic>
      <p:pic>
        <p:nvPicPr>
          <p:cNvPr id="64" name="Picture 3" descr="C:\Users\omer\Desktop\upset-girl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15816" y="3573016"/>
            <a:ext cx="971205" cy="686303"/>
          </a:xfrm>
          <a:prstGeom prst="rect">
            <a:avLst/>
          </a:prstGeom>
          <a:noFill/>
        </p:spPr>
      </p:pic>
      <p:pic>
        <p:nvPicPr>
          <p:cNvPr id="65" name="Picture 3" descr="C:\Users\omer\Desktop\upset-girl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24931" y="3534785"/>
            <a:ext cx="971205" cy="686303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2090717" y="0"/>
            <a:ext cx="51299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Gisha" pitchFamily="34" charset="-79"/>
                <a:cs typeface="Gisha" pitchFamily="34" charset="-79"/>
              </a:rPr>
              <a:t>מסעה של שכבה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3528" y="1052736"/>
            <a:ext cx="8568952" cy="92333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r>
              <a:rPr lang="he-IL" dirty="0"/>
              <a:t>לשבט נרשמו 55 חניכים.</a:t>
            </a:r>
          </a:p>
          <a:p>
            <a:r>
              <a:rPr lang="he-IL" dirty="0"/>
              <a:t>במהלך השנה, בעקבות ריב בקבוצת הבנות של ה' 2 עזבו כל 7 החניכות את הצופים.</a:t>
            </a:r>
          </a:p>
          <a:p>
            <a:r>
              <a:rPr lang="he-IL" dirty="0"/>
              <a:t>למחנה הקיץ נרשמו 39 חניכים.</a:t>
            </a:r>
            <a:endParaRPr lang="en-US" dirty="0"/>
          </a:p>
        </p:txBody>
      </p:sp>
      <p:pic>
        <p:nvPicPr>
          <p:cNvPr id="1026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8424" y="3573016"/>
            <a:ext cx="358667" cy="583088"/>
          </a:xfrm>
          <a:prstGeom prst="rect">
            <a:avLst/>
          </a:prstGeom>
          <a:noFill/>
        </p:spPr>
      </p:pic>
      <p:pic>
        <p:nvPicPr>
          <p:cNvPr id="3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3580040"/>
            <a:ext cx="358667" cy="583088"/>
          </a:xfrm>
          <a:prstGeom prst="rect">
            <a:avLst/>
          </a:prstGeom>
          <a:noFill/>
        </p:spPr>
      </p:pic>
      <p:pic>
        <p:nvPicPr>
          <p:cNvPr id="32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3580040"/>
            <a:ext cx="358667" cy="583088"/>
          </a:xfrm>
          <a:prstGeom prst="rect">
            <a:avLst/>
          </a:prstGeom>
          <a:noFill/>
        </p:spPr>
      </p:pic>
      <p:pic>
        <p:nvPicPr>
          <p:cNvPr id="36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580040"/>
            <a:ext cx="358667" cy="583088"/>
          </a:xfrm>
          <a:prstGeom prst="rect">
            <a:avLst/>
          </a:prstGeom>
          <a:noFill/>
        </p:spPr>
      </p:pic>
      <p:pic>
        <p:nvPicPr>
          <p:cNvPr id="38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587064"/>
            <a:ext cx="358667" cy="583088"/>
          </a:xfrm>
          <a:prstGeom prst="rect">
            <a:avLst/>
          </a:prstGeom>
          <a:noFill/>
        </p:spPr>
      </p:pic>
      <p:pic>
        <p:nvPicPr>
          <p:cNvPr id="4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3587064"/>
            <a:ext cx="358667" cy="583088"/>
          </a:xfrm>
          <a:prstGeom prst="rect">
            <a:avLst/>
          </a:prstGeom>
          <a:noFill/>
        </p:spPr>
      </p:pic>
      <p:pic>
        <p:nvPicPr>
          <p:cNvPr id="44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3587064"/>
            <a:ext cx="358667" cy="583088"/>
          </a:xfrm>
          <a:prstGeom prst="rect">
            <a:avLst/>
          </a:prstGeom>
          <a:noFill/>
        </p:spPr>
      </p:pic>
      <p:pic>
        <p:nvPicPr>
          <p:cNvPr id="49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594088"/>
            <a:ext cx="358667" cy="583088"/>
          </a:xfrm>
          <a:prstGeom prst="rect">
            <a:avLst/>
          </a:prstGeom>
          <a:noFill/>
        </p:spPr>
      </p:pic>
      <p:pic>
        <p:nvPicPr>
          <p:cNvPr id="1027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48464" y="5517232"/>
            <a:ext cx="395536" cy="506099"/>
          </a:xfrm>
          <a:prstGeom prst="rect">
            <a:avLst/>
          </a:prstGeom>
          <a:noFill/>
        </p:spPr>
      </p:pic>
      <p:pic>
        <p:nvPicPr>
          <p:cNvPr id="126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5517232"/>
            <a:ext cx="395536" cy="506099"/>
          </a:xfrm>
          <a:prstGeom prst="rect">
            <a:avLst/>
          </a:prstGeom>
          <a:noFill/>
        </p:spPr>
      </p:pic>
      <p:pic>
        <p:nvPicPr>
          <p:cNvPr id="129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5517232"/>
            <a:ext cx="395536" cy="506099"/>
          </a:xfrm>
          <a:prstGeom prst="rect">
            <a:avLst/>
          </a:prstGeom>
          <a:noFill/>
        </p:spPr>
      </p:pic>
      <p:pic>
        <p:nvPicPr>
          <p:cNvPr id="131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5517232"/>
            <a:ext cx="395536" cy="506099"/>
          </a:xfrm>
          <a:prstGeom prst="rect">
            <a:avLst/>
          </a:prstGeom>
          <a:noFill/>
        </p:spPr>
      </p:pic>
      <p:pic>
        <p:nvPicPr>
          <p:cNvPr id="132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5517232"/>
            <a:ext cx="395536" cy="506099"/>
          </a:xfrm>
          <a:prstGeom prst="rect">
            <a:avLst/>
          </a:prstGeom>
          <a:noFill/>
        </p:spPr>
      </p:pic>
      <p:pic>
        <p:nvPicPr>
          <p:cNvPr id="134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5517232"/>
            <a:ext cx="395536" cy="506099"/>
          </a:xfrm>
          <a:prstGeom prst="rect">
            <a:avLst/>
          </a:prstGeom>
          <a:noFill/>
        </p:spPr>
      </p:pic>
      <p:pic>
        <p:nvPicPr>
          <p:cNvPr id="137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5517232"/>
            <a:ext cx="395536" cy="506099"/>
          </a:xfrm>
          <a:prstGeom prst="rect">
            <a:avLst/>
          </a:prstGeom>
          <a:noFill/>
        </p:spPr>
      </p:pic>
      <p:pic>
        <p:nvPicPr>
          <p:cNvPr id="139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5517232"/>
            <a:ext cx="395536" cy="506099"/>
          </a:xfrm>
          <a:prstGeom prst="rect">
            <a:avLst/>
          </a:prstGeom>
          <a:noFill/>
        </p:spPr>
      </p:pic>
      <p:pic>
        <p:nvPicPr>
          <p:cNvPr id="141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5517232"/>
            <a:ext cx="395536" cy="506099"/>
          </a:xfrm>
          <a:prstGeom prst="rect">
            <a:avLst/>
          </a:prstGeom>
          <a:noFill/>
        </p:spPr>
      </p:pic>
      <p:pic>
        <p:nvPicPr>
          <p:cNvPr id="143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5517232"/>
            <a:ext cx="395536" cy="506099"/>
          </a:xfrm>
          <a:prstGeom prst="rect">
            <a:avLst/>
          </a:prstGeom>
          <a:noFill/>
        </p:spPr>
      </p:pic>
      <p:pic>
        <p:nvPicPr>
          <p:cNvPr id="145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5517232"/>
            <a:ext cx="395536" cy="506099"/>
          </a:xfrm>
          <a:prstGeom prst="rect">
            <a:avLst/>
          </a:prstGeom>
          <a:noFill/>
        </p:spPr>
      </p:pic>
      <p:pic>
        <p:nvPicPr>
          <p:cNvPr id="150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48464" y="6091253"/>
            <a:ext cx="395536" cy="506099"/>
          </a:xfrm>
          <a:prstGeom prst="rect">
            <a:avLst/>
          </a:prstGeom>
          <a:noFill/>
        </p:spPr>
      </p:pic>
      <p:pic>
        <p:nvPicPr>
          <p:cNvPr id="151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424" y="6091253"/>
            <a:ext cx="395536" cy="506099"/>
          </a:xfrm>
          <a:prstGeom prst="rect">
            <a:avLst/>
          </a:prstGeom>
          <a:noFill/>
        </p:spPr>
      </p:pic>
      <p:pic>
        <p:nvPicPr>
          <p:cNvPr id="153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6091253"/>
            <a:ext cx="395536" cy="506099"/>
          </a:xfrm>
          <a:prstGeom prst="rect">
            <a:avLst/>
          </a:prstGeom>
          <a:noFill/>
        </p:spPr>
      </p:pic>
      <p:pic>
        <p:nvPicPr>
          <p:cNvPr id="155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6091253"/>
            <a:ext cx="395536" cy="506099"/>
          </a:xfrm>
          <a:prstGeom prst="rect">
            <a:avLst/>
          </a:prstGeom>
          <a:noFill/>
        </p:spPr>
      </p:pic>
      <p:pic>
        <p:nvPicPr>
          <p:cNvPr id="157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6091253"/>
            <a:ext cx="395536" cy="506099"/>
          </a:xfrm>
          <a:prstGeom prst="rect">
            <a:avLst/>
          </a:prstGeom>
          <a:noFill/>
        </p:spPr>
      </p:pic>
      <p:pic>
        <p:nvPicPr>
          <p:cNvPr id="160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6091253"/>
            <a:ext cx="395536" cy="506099"/>
          </a:xfrm>
          <a:prstGeom prst="rect">
            <a:avLst/>
          </a:prstGeom>
          <a:noFill/>
        </p:spPr>
      </p:pic>
      <p:pic>
        <p:nvPicPr>
          <p:cNvPr id="161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6091253"/>
            <a:ext cx="395536" cy="506099"/>
          </a:xfrm>
          <a:prstGeom prst="rect">
            <a:avLst/>
          </a:prstGeom>
          <a:noFill/>
        </p:spPr>
      </p:pic>
      <p:pic>
        <p:nvPicPr>
          <p:cNvPr id="163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6091253"/>
            <a:ext cx="395536" cy="506099"/>
          </a:xfrm>
          <a:prstGeom prst="rect">
            <a:avLst/>
          </a:prstGeom>
          <a:noFill/>
        </p:spPr>
      </p:pic>
      <p:pic>
        <p:nvPicPr>
          <p:cNvPr id="165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6091253"/>
            <a:ext cx="395536" cy="506099"/>
          </a:xfrm>
          <a:prstGeom prst="rect">
            <a:avLst/>
          </a:prstGeom>
          <a:noFill/>
        </p:spPr>
      </p:pic>
      <p:pic>
        <p:nvPicPr>
          <p:cNvPr id="167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6091253"/>
            <a:ext cx="395536" cy="506099"/>
          </a:xfrm>
          <a:prstGeom prst="rect">
            <a:avLst/>
          </a:prstGeom>
          <a:noFill/>
        </p:spPr>
      </p:pic>
      <p:pic>
        <p:nvPicPr>
          <p:cNvPr id="168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6091253"/>
            <a:ext cx="395536" cy="506099"/>
          </a:xfrm>
          <a:prstGeom prst="rect">
            <a:avLst/>
          </a:prstGeom>
          <a:noFill/>
        </p:spPr>
      </p:pic>
      <p:pic>
        <p:nvPicPr>
          <p:cNvPr id="171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6091253"/>
            <a:ext cx="395536" cy="506099"/>
          </a:xfrm>
          <a:prstGeom prst="rect">
            <a:avLst/>
          </a:prstGeom>
          <a:noFill/>
        </p:spPr>
      </p:pic>
      <p:pic>
        <p:nvPicPr>
          <p:cNvPr id="174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091253"/>
            <a:ext cx="395536" cy="506099"/>
          </a:xfrm>
          <a:prstGeom prst="rect">
            <a:avLst/>
          </a:prstGeom>
          <a:noFill/>
        </p:spPr>
      </p:pic>
      <p:pic>
        <p:nvPicPr>
          <p:cNvPr id="179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4192992"/>
            <a:ext cx="358667" cy="583088"/>
          </a:xfrm>
          <a:prstGeom prst="rect">
            <a:avLst/>
          </a:prstGeom>
          <a:noFill/>
        </p:spPr>
      </p:pic>
      <p:pic>
        <p:nvPicPr>
          <p:cNvPr id="182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4200016"/>
            <a:ext cx="358667" cy="583088"/>
          </a:xfrm>
          <a:prstGeom prst="rect">
            <a:avLst/>
          </a:prstGeom>
          <a:noFill/>
        </p:spPr>
      </p:pic>
      <p:pic>
        <p:nvPicPr>
          <p:cNvPr id="184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4192992"/>
            <a:ext cx="358667" cy="583088"/>
          </a:xfrm>
          <a:prstGeom prst="rect">
            <a:avLst/>
          </a:prstGeom>
          <a:noFill/>
        </p:spPr>
      </p:pic>
      <p:pic>
        <p:nvPicPr>
          <p:cNvPr id="187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4200016"/>
            <a:ext cx="358667" cy="583088"/>
          </a:xfrm>
          <a:prstGeom prst="rect">
            <a:avLst/>
          </a:prstGeom>
          <a:noFill/>
        </p:spPr>
      </p:pic>
      <p:pic>
        <p:nvPicPr>
          <p:cNvPr id="189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4200016"/>
            <a:ext cx="358667" cy="583088"/>
          </a:xfrm>
          <a:prstGeom prst="rect">
            <a:avLst/>
          </a:prstGeom>
          <a:noFill/>
        </p:spPr>
      </p:pic>
      <p:pic>
        <p:nvPicPr>
          <p:cNvPr id="192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4200016"/>
            <a:ext cx="358667" cy="583088"/>
          </a:xfrm>
          <a:prstGeom prst="rect">
            <a:avLst/>
          </a:prstGeom>
          <a:noFill/>
        </p:spPr>
      </p:pic>
      <p:pic>
        <p:nvPicPr>
          <p:cNvPr id="194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4207040"/>
            <a:ext cx="358667" cy="583088"/>
          </a:xfrm>
          <a:prstGeom prst="rect">
            <a:avLst/>
          </a:prstGeom>
          <a:noFill/>
        </p:spPr>
      </p:pic>
      <p:pic>
        <p:nvPicPr>
          <p:cNvPr id="197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207040"/>
            <a:ext cx="358667" cy="583088"/>
          </a:xfrm>
          <a:prstGeom prst="rect">
            <a:avLst/>
          </a:prstGeom>
          <a:noFill/>
        </p:spPr>
      </p:pic>
      <p:pic>
        <p:nvPicPr>
          <p:cNvPr id="213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3533" y="4862136"/>
            <a:ext cx="358667" cy="583088"/>
          </a:xfrm>
          <a:prstGeom prst="rect">
            <a:avLst/>
          </a:prstGeom>
          <a:noFill/>
        </p:spPr>
      </p:pic>
      <p:pic>
        <p:nvPicPr>
          <p:cNvPr id="215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3453" y="4862136"/>
            <a:ext cx="358667" cy="583088"/>
          </a:xfrm>
          <a:prstGeom prst="rect">
            <a:avLst/>
          </a:prstGeom>
          <a:noFill/>
        </p:spPr>
      </p:pic>
      <p:pic>
        <p:nvPicPr>
          <p:cNvPr id="217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3373" y="4862136"/>
            <a:ext cx="358667" cy="583088"/>
          </a:xfrm>
          <a:prstGeom prst="rect">
            <a:avLst/>
          </a:prstGeom>
          <a:noFill/>
        </p:spPr>
      </p:pic>
      <p:pic>
        <p:nvPicPr>
          <p:cNvPr id="219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3293" y="4862136"/>
            <a:ext cx="358667" cy="583088"/>
          </a:xfrm>
          <a:prstGeom prst="rect">
            <a:avLst/>
          </a:prstGeom>
          <a:noFill/>
        </p:spPr>
      </p:pic>
      <p:pic>
        <p:nvPicPr>
          <p:cNvPr id="221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3213" y="4862136"/>
            <a:ext cx="358667" cy="583088"/>
          </a:xfrm>
          <a:prstGeom prst="rect">
            <a:avLst/>
          </a:prstGeom>
          <a:noFill/>
        </p:spPr>
      </p:pic>
      <p:pic>
        <p:nvPicPr>
          <p:cNvPr id="223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3133" y="4862136"/>
            <a:ext cx="358667" cy="583088"/>
          </a:xfrm>
          <a:prstGeom prst="rect">
            <a:avLst/>
          </a:prstGeom>
          <a:noFill/>
        </p:spPr>
      </p:pic>
      <p:pic>
        <p:nvPicPr>
          <p:cNvPr id="5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3587064"/>
            <a:ext cx="358667" cy="583088"/>
          </a:xfrm>
          <a:prstGeom prst="rect">
            <a:avLst/>
          </a:prstGeom>
          <a:noFill/>
        </p:spPr>
      </p:pic>
      <p:pic>
        <p:nvPicPr>
          <p:cNvPr id="51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3587064"/>
            <a:ext cx="358667" cy="583088"/>
          </a:xfrm>
          <a:prstGeom prst="rect">
            <a:avLst/>
          </a:prstGeom>
          <a:noFill/>
        </p:spPr>
      </p:pic>
      <p:pic>
        <p:nvPicPr>
          <p:cNvPr id="52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5517232"/>
            <a:ext cx="395536" cy="506099"/>
          </a:xfrm>
          <a:prstGeom prst="rect">
            <a:avLst/>
          </a:prstGeom>
          <a:noFill/>
        </p:spPr>
      </p:pic>
      <p:pic>
        <p:nvPicPr>
          <p:cNvPr id="53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6091253"/>
            <a:ext cx="395536" cy="506099"/>
          </a:xfrm>
          <a:prstGeom prst="rect">
            <a:avLst/>
          </a:prstGeom>
          <a:noFill/>
        </p:spPr>
      </p:pic>
      <p:pic>
        <p:nvPicPr>
          <p:cNvPr id="54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9837" y="3573016"/>
            <a:ext cx="358667" cy="583088"/>
          </a:xfrm>
          <a:prstGeom prst="rect">
            <a:avLst/>
          </a:prstGeom>
          <a:noFill/>
        </p:spPr>
      </p:pic>
      <p:pic>
        <p:nvPicPr>
          <p:cNvPr id="55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4192992"/>
            <a:ext cx="358667" cy="583088"/>
          </a:xfrm>
          <a:prstGeom prst="rect">
            <a:avLst/>
          </a:prstGeom>
          <a:noFill/>
        </p:spPr>
      </p:pic>
      <p:pic>
        <p:nvPicPr>
          <p:cNvPr id="56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4192992"/>
            <a:ext cx="358667" cy="583088"/>
          </a:xfrm>
          <a:prstGeom prst="rect">
            <a:avLst/>
          </a:prstGeom>
          <a:noFill/>
        </p:spPr>
      </p:pic>
      <p:pic>
        <p:nvPicPr>
          <p:cNvPr id="57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4200016"/>
            <a:ext cx="358667" cy="583088"/>
          </a:xfrm>
          <a:prstGeom prst="rect">
            <a:avLst/>
          </a:prstGeom>
          <a:noFill/>
        </p:spPr>
      </p:pic>
      <p:pic>
        <p:nvPicPr>
          <p:cNvPr id="58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3613" y="4862136"/>
            <a:ext cx="358667" cy="583088"/>
          </a:xfrm>
          <a:prstGeom prst="rect">
            <a:avLst/>
          </a:prstGeom>
          <a:noFill/>
        </p:spPr>
      </p:pic>
      <p:pic>
        <p:nvPicPr>
          <p:cNvPr id="2" name="Picture 2" descr="C:\Users\omer\Desktop\user8704_pic11583_1328184418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5445224"/>
            <a:ext cx="641819" cy="600348"/>
          </a:xfrm>
          <a:prstGeom prst="rect">
            <a:avLst/>
          </a:prstGeom>
          <a:noFill/>
        </p:spPr>
      </p:pic>
      <p:pic>
        <p:nvPicPr>
          <p:cNvPr id="60" name="Picture 2" descr="C:\Users\omer\Desktop\user8704_pic11583_1328184418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672" y="6021288"/>
            <a:ext cx="641819" cy="600348"/>
          </a:xfrm>
          <a:prstGeom prst="rect">
            <a:avLst/>
          </a:prstGeom>
          <a:noFill/>
        </p:spPr>
      </p:pic>
      <p:pic>
        <p:nvPicPr>
          <p:cNvPr id="61" name="Picture 2" descr="C:\Users\omer\Desktop\user8704_pic11583_1328184418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9992" y="5445224"/>
            <a:ext cx="641819" cy="600348"/>
          </a:xfrm>
          <a:prstGeom prst="rect">
            <a:avLst/>
          </a:prstGeom>
          <a:noFill/>
        </p:spPr>
      </p:pic>
      <p:pic>
        <p:nvPicPr>
          <p:cNvPr id="62" name="Picture 2" descr="C:\Users\omer\Desktop\user8704_pic11583_1328184418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5805" y="6021288"/>
            <a:ext cx="641819" cy="600348"/>
          </a:xfrm>
          <a:prstGeom prst="rect">
            <a:avLst/>
          </a:prstGeom>
          <a:noFill/>
        </p:spPr>
      </p:pic>
      <p:pic>
        <p:nvPicPr>
          <p:cNvPr id="3" name="Picture 3" descr="C:\Users\omer\Desktop\upset-girl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89780" y="3501008"/>
            <a:ext cx="971205" cy="686303"/>
          </a:xfrm>
          <a:prstGeom prst="rect">
            <a:avLst/>
          </a:prstGeom>
          <a:noFill/>
        </p:spPr>
      </p:pic>
      <p:pic>
        <p:nvPicPr>
          <p:cNvPr id="64" name="Picture 3" descr="C:\Users\omer\Desktop\upset-girl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15816" y="3573016"/>
            <a:ext cx="971205" cy="686303"/>
          </a:xfrm>
          <a:prstGeom prst="rect">
            <a:avLst/>
          </a:prstGeom>
          <a:noFill/>
        </p:spPr>
      </p:pic>
      <p:pic>
        <p:nvPicPr>
          <p:cNvPr id="65" name="Picture 3" descr="C:\Users\omer\Desktop\upset-girl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24931" y="3534785"/>
            <a:ext cx="971205" cy="686303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"/>
                            </p:stCondLst>
                            <p:childTnLst>
                              <p:par>
                                <p:cTn id="11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"/>
                            </p:stCondLst>
                            <p:childTnLst>
                              <p:par>
                                <p:cTn id="20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"/>
                            </p:stCondLst>
                            <p:childTnLst>
                              <p:par>
                                <p:cTn id="26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"/>
                            </p:stCondLst>
                            <p:childTnLst>
                              <p:par>
                                <p:cTn id="29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"/>
                            </p:stCondLst>
                            <p:childTnLst>
                              <p:par>
                                <p:cTn id="32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"/>
                            </p:stCondLst>
                            <p:childTnLst>
                              <p:par>
                                <p:cTn id="35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"/>
                            </p:stCondLst>
                            <p:childTnLst>
                              <p:par>
                                <p:cTn id="41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"/>
                            </p:stCondLst>
                            <p:childTnLst>
                              <p:par>
                                <p:cTn id="44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"/>
                            </p:stCondLst>
                            <p:childTnLst>
                              <p:par>
                                <p:cTn id="47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"/>
                            </p:stCondLst>
                            <p:childTnLst>
                              <p:par>
                                <p:cTn id="50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"/>
                            </p:stCondLst>
                            <p:childTnLst>
                              <p:par>
                                <p:cTn id="56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00"/>
                            </p:stCondLst>
                            <p:childTnLst>
                              <p:par>
                                <p:cTn id="59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00"/>
                            </p:stCondLst>
                            <p:childTnLst>
                              <p:par>
                                <p:cTn id="62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900"/>
                            </p:stCondLst>
                            <p:childTnLst>
                              <p:par>
                                <p:cTn id="65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100"/>
                            </p:stCondLst>
                            <p:childTnLst>
                              <p:par>
                                <p:cTn id="71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200"/>
                            </p:stCondLst>
                            <p:childTnLst>
                              <p:par>
                                <p:cTn id="74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2090717" y="0"/>
            <a:ext cx="51299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Gisha" pitchFamily="34" charset="-79"/>
                <a:cs typeface="Gisha" pitchFamily="34" charset="-79"/>
              </a:rPr>
              <a:t>מסעה של שכבה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3528" y="1052736"/>
            <a:ext cx="8568952" cy="1477328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r>
              <a:rPr lang="he-IL" b="1" u="sng" dirty="0"/>
              <a:t>שאלות:</a:t>
            </a:r>
          </a:p>
          <a:p>
            <a:pPr>
              <a:buFont typeface="Arial" pitchFamily="34" charset="0"/>
              <a:buChar char="•"/>
            </a:pPr>
            <a:r>
              <a:rPr lang="he-IL" dirty="0"/>
              <a:t>מה גורם לחניכים חדשים להצטרף לפעילות (חניכים שהיו גם שנה שעברה חלק מהשכבה)?</a:t>
            </a:r>
          </a:p>
          <a:p>
            <a:pPr>
              <a:buFont typeface="Arial" pitchFamily="34" charset="0"/>
              <a:buChar char="•"/>
            </a:pPr>
            <a:r>
              <a:rPr lang="he-IL" dirty="0"/>
              <a:t>מה משפיע על מספרי החניכים ביום הפעילות הראשון (בשנת פעילות שאינה הראשונה)?</a:t>
            </a:r>
          </a:p>
          <a:p>
            <a:pPr>
              <a:buFont typeface="Arial" pitchFamily="34" charset="0"/>
              <a:buChar char="•"/>
            </a:pPr>
            <a:r>
              <a:rPr lang="he-IL" dirty="0"/>
              <a:t>מה המשמעות העובדה שחניכים מפסיקים להגיע לפעילות? מה הם הדברים שאנחנו יכולים ללמוד על חווית החניך מכך?</a:t>
            </a:r>
          </a:p>
        </p:txBody>
      </p:sp>
      <p:pic>
        <p:nvPicPr>
          <p:cNvPr id="3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3580040"/>
            <a:ext cx="358667" cy="583088"/>
          </a:xfrm>
          <a:prstGeom prst="rect">
            <a:avLst/>
          </a:prstGeom>
          <a:noFill/>
        </p:spPr>
      </p:pic>
      <p:pic>
        <p:nvPicPr>
          <p:cNvPr id="32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3580040"/>
            <a:ext cx="358667" cy="583088"/>
          </a:xfrm>
          <a:prstGeom prst="rect">
            <a:avLst/>
          </a:prstGeom>
          <a:noFill/>
        </p:spPr>
      </p:pic>
      <p:pic>
        <p:nvPicPr>
          <p:cNvPr id="36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580040"/>
            <a:ext cx="358667" cy="583088"/>
          </a:xfrm>
          <a:prstGeom prst="rect">
            <a:avLst/>
          </a:prstGeom>
          <a:noFill/>
        </p:spPr>
      </p:pic>
      <p:pic>
        <p:nvPicPr>
          <p:cNvPr id="38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587064"/>
            <a:ext cx="358667" cy="583088"/>
          </a:xfrm>
          <a:prstGeom prst="rect">
            <a:avLst/>
          </a:prstGeom>
          <a:noFill/>
        </p:spPr>
      </p:pic>
      <p:pic>
        <p:nvPicPr>
          <p:cNvPr id="4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3587064"/>
            <a:ext cx="358667" cy="583088"/>
          </a:xfrm>
          <a:prstGeom prst="rect">
            <a:avLst/>
          </a:prstGeom>
          <a:noFill/>
        </p:spPr>
      </p:pic>
      <p:pic>
        <p:nvPicPr>
          <p:cNvPr id="1027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48464" y="5517232"/>
            <a:ext cx="395536" cy="506099"/>
          </a:xfrm>
          <a:prstGeom prst="rect">
            <a:avLst/>
          </a:prstGeom>
          <a:noFill/>
        </p:spPr>
      </p:pic>
      <p:pic>
        <p:nvPicPr>
          <p:cNvPr id="129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5517232"/>
            <a:ext cx="395536" cy="506099"/>
          </a:xfrm>
          <a:prstGeom prst="rect">
            <a:avLst/>
          </a:prstGeom>
          <a:noFill/>
        </p:spPr>
      </p:pic>
      <p:pic>
        <p:nvPicPr>
          <p:cNvPr id="131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5517232"/>
            <a:ext cx="395536" cy="506099"/>
          </a:xfrm>
          <a:prstGeom prst="rect">
            <a:avLst/>
          </a:prstGeom>
          <a:noFill/>
        </p:spPr>
      </p:pic>
      <p:pic>
        <p:nvPicPr>
          <p:cNvPr id="134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5517232"/>
            <a:ext cx="395536" cy="506099"/>
          </a:xfrm>
          <a:prstGeom prst="rect">
            <a:avLst/>
          </a:prstGeom>
          <a:noFill/>
        </p:spPr>
      </p:pic>
      <p:pic>
        <p:nvPicPr>
          <p:cNvPr id="139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5517232"/>
            <a:ext cx="395536" cy="506099"/>
          </a:xfrm>
          <a:prstGeom prst="rect">
            <a:avLst/>
          </a:prstGeom>
          <a:noFill/>
        </p:spPr>
      </p:pic>
      <p:pic>
        <p:nvPicPr>
          <p:cNvPr id="145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5517232"/>
            <a:ext cx="395536" cy="506099"/>
          </a:xfrm>
          <a:prstGeom prst="rect">
            <a:avLst/>
          </a:prstGeom>
          <a:noFill/>
        </p:spPr>
      </p:pic>
      <p:pic>
        <p:nvPicPr>
          <p:cNvPr id="150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48464" y="6091253"/>
            <a:ext cx="395536" cy="506099"/>
          </a:xfrm>
          <a:prstGeom prst="rect">
            <a:avLst/>
          </a:prstGeom>
          <a:noFill/>
        </p:spPr>
      </p:pic>
      <p:pic>
        <p:nvPicPr>
          <p:cNvPr id="153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6091253"/>
            <a:ext cx="395536" cy="506099"/>
          </a:xfrm>
          <a:prstGeom prst="rect">
            <a:avLst/>
          </a:prstGeom>
          <a:noFill/>
        </p:spPr>
      </p:pic>
      <p:pic>
        <p:nvPicPr>
          <p:cNvPr id="155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6091253"/>
            <a:ext cx="395536" cy="506099"/>
          </a:xfrm>
          <a:prstGeom prst="rect">
            <a:avLst/>
          </a:prstGeom>
          <a:noFill/>
        </p:spPr>
      </p:pic>
      <p:pic>
        <p:nvPicPr>
          <p:cNvPr id="157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6091253"/>
            <a:ext cx="395536" cy="506099"/>
          </a:xfrm>
          <a:prstGeom prst="rect">
            <a:avLst/>
          </a:prstGeom>
          <a:noFill/>
        </p:spPr>
      </p:pic>
      <p:pic>
        <p:nvPicPr>
          <p:cNvPr id="160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6091253"/>
            <a:ext cx="395536" cy="506099"/>
          </a:xfrm>
          <a:prstGeom prst="rect">
            <a:avLst/>
          </a:prstGeom>
          <a:noFill/>
        </p:spPr>
      </p:pic>
      <p:pic>
        <p:nvPicPr>
          <p:cNvPr id="161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6091253"/>
            <a:ext cx="395536" cy="506099"/>
          </a:xfrm>
          <a:prstGeom prst="rect">
            <a:avLst/>
          </a:prstGeom>
          <a:noFill/>
        </p:spPr>
      </p:pic>
      <p:pic>
        <p:nvPicPr>
          <p:cNvPr id="163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6091253"/>
            <a:ext cx="395536" cy="506099"/>
          </a:xfrm>
          <a:prstGeom prst="rect">
            <a:avLst/>
          </a:prstGeom>
          <a:noFill/>
        </p:spPr>
      </p:pic>
      <p:pic>
        <p:nvPicPr>
          <p:cNvPr id="168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6091253"/>
            <a:ext cx="395536" cy="506099"/>
          </a:xfrm>
          <a:prstGeom prst="rect">
            <a:avLst/>
          </a:prstGeom>
          <a:noFill/>
        </p:spPr>
      </p:pic>
      <p:pic>
        <p:nvPicPr>
          <p:cNvPr id="171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6091253"/>
            <a:ext cx="395536" cy="506099"/>
          </a:xfrm>
          <a:prstGeom prst="rect">
            <a:avLst/>
          </a:prstGeom>
          <a:noFill/>
        </p:spPr>
      </p:pic>
      <p:pic>
        <p:nvPicPr>
          <p:cNvPr id="174" name="Picture 3" descr="C:\Users\omer\Desktop\user8704_pic11584_13281844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091253"/>
            <a:ext cx="395536" cy="506099"/>
          </a:xfrm>
          <a:prstGeom prst="rect">
            <a:avLst/>
          </a:prstGeom>
          <a:noFill/>
        </p:spPr>
      </p:pic>
      <p:pic>
        <p:nvPicPr>
          <p:cNvPr id="179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4192992"/>
            <a:ext cx="358667" cy="583088"/>
          </a:xfrm>
          <a:prstGeom prst="rect">
            <a:avLst/>
          </a:prstGeom>
          <a:noFill/>
        </p:spPr>
      </p:pic>
      <p:pic>
        <p:nvPicPr>
          <p:cNvPr id="184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4192992"/>
            <a:ext cx="358667" cy="583088"/>
          </a:xfrm>
          <a:prstGeom prst="rect">
            <a:avLst/>
          </a:prstGeom>
          <a:noFill/>
        </p:spPr>
      </p:pic>
      <p:pic>
        <p:nvPicPr>
          <p:cNvPr id="187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4200016"/>
            <a:ext cx="358667" cy="583088"/>
          </a:xfrm>
          <a:prstGeom prst="rect">
            <a:avLst/>
          </a:prstGeom>
          <a:noFill/>
        </p:spPr>
      </p:pic>
      <p:pic>
        <p:nvPicPr>
          <p:cNvPr id="189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4200016"/>
            <a:ext cx="358667" cy="583088"/>
          </a:xfrm>
          <a:prstGeom prst="rect">
            <a:avLst/>
          </a:prstGeom>
          <a:noFill/>
        </p:spPr>
      </p:pic>
      <p:pic>
        <p:nvPicPr>
          <p:cNvPr id="194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4207040"/>
            <a:ext cx="358667" cy="583088"/>
          </a:xfrm>
          <a:prstGeom prst="rect">
            <a:avLst/>
          </a:prstGeom>
          <a:noFill/>
        </p:spPr>
      </p:pic>
      <p:pic>
        <p:nvPicPr>
          <p:cNvPr id="213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3533" y="4862136"/>
            <a:ext cx="358667" cy="583088"/>
          </a:xfrm>
          <a:prstGeom prst="rect">
            <a:avLst/>
          </a:prstGeom>
          <a:noFill/>
        </p:spPr>
      </p:pic>
      <p:pic>
        <p:nvPicPr>
          <p:cNvPr id="215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3453" y="4862136"/>
            <a:ext cx="358667" cy="583088"/>
          </a:xfrm>
          <a:prstGeom prst="rect">
            <a:avLst/>
          </a:prstGeom>
          <a:noFill/>
        </p:spPr>
      </p:pic>
      <p:pic>
        <p:nvPicPr>
          <p:cNvPr id="217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3373" y="4862136"/>
            <a:ext cx="358667" cy="583088"/>
          </a:xfrm>
          <a:prstGeom prst="rect">
            <a:avLst/>
          </a:prstGeom>
          <a:noFill/>
        </p:spPr>
      </p:pic>
      <p:pic>
        <p:nvPicPr>
          <p:cNvPr id="221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3213" y="4862136"/>
            <a:ext cx="358667" cy="583088"/>
          </a:xfrm>
          <a:prstGeom prst="rect">
            <a:avLst/>
          </a:prstGeom>
          <a:noFill/>
        </p:spPr>
      </p:pic>
      <p:pic>
        <p:nvPicPr>
          <p:cNvPr id="223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3133" y="4862136"/>
            <a:ext cx="358667" cy="583088"/>
          </a:xfrm>
          <a:prstGeom prst="rect">
            <a:avLst/>
          </a:prstGeom>
          <a:noFill/>
        </p:spPr>
      </p:pic>
      <p:pic>
        <p:nvPicPr>
          <p:cNvPr id="50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3587064"/>
            <a:ext cx="358667" cy="583088"/>
          </a:xfrm>
          <a:prstGeom prst="rect">
            <a:avLst/>
          </a:prstGeom>
          <a:noFill/>
        </p:spPr>
      </p:pic>
      <p:pic>
        <p:nvPicPr>
          <p:cNvPr id="51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3587064"/>
            <a:ext cx="358667" cy="583088"/>
          </a:xfrm>
          <a:prstGeom prst="rect">
            <a:avLst/>
          </a:prstGeom>
          <a:noFill/>
        </p:spPr>
      </p:pic>
      <p:pic>
        <p:nvPicPr>
          <p:cNvPr id="54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9837" y="3573016"/>
            <a:ext cx="358667" cy="583088"/>
          </a:xfrm>
          <a:prstGeom prst="rect">
            <a:avLst/>
          </a:prstGeom>
          <a:noFill/>
        </p:spPr>
      </p:pic>
      <p:pic>
        <p:nvPicPr>
          <p:cNvPr id="55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4192992"/>
            <a:ext cx="358667" cy="583088"/>
          </a:xfrm>
          <a:prstGeom prst="rect">
            <a:avLst/>
          </a:prstGeom>
          <a:noFill/>
        </p:spPr>
      </p:pic>
      <p:pic>
        <p:nvPicPr>
          <p:cNvPr id="58" name="Picture 2" descr="C:\Users\omer\Desktop\ילדה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3613" y="4862136"/>
            <a:ext cx="358667" cy="583088"/>
          </a:xfrm>
          <a:prstGeom prst="rect">
            <a:avLst/>
          </a:prstGeom>
          <a:noFill/>
        </p:spPr>
      </p:pic>
      <p:pic>
        <p:nvPicPr>
          <p:cNvPr id="2" name="Picture 2" descr="C:\Users\omer\Desktop\user8704_pic11583_1328184418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5445224"/>
            <a:ext cx="641819" cy="600348"/>
          </a:xfrm>
          <a:prstGeom prst="rect">
            <a:avLst/>
          </a:prstGeom>
          <a:noFill/>
        </p:spPr>
      </p:pic>
      <p:pic>
        <p:nvPicPr>
          <p:cNvPr id="60" name="Picture 2" descr="C:\Users\omer\Desktop\user8704_pic11583_1328184418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672" y="6021288"/>
            <a:ext cx="641819" cy="600348"/>
          </a:xfrm>
          <a:prstGeom prst="rect">
            <a:avLst/>
          </a:prstGeom>
          <a:noFill/>
        </p:spPr>
      </p:pic>
      <p:pic>
        <p:nvPicPr>
          <p:cNvPr id="3" name="Picture 3" descr="C:\Users\omer\Desktop\upset-girl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89780" y="3501008"/>
            <a:ext cx="971205" cy="686303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12038</TotalTime>
  <Words>803</Words>
  <Application>Microsoft Office PowerPoint</Application>
  <PresentationFormat>‫הצגה על המסך (4:3)</PresentationFormat>
  <Paragraphs>97</Paragraphs>
  <Slides>19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19</vt:i4>
      </vt:variant>
    </vt:vector>
  </HeadingPairs>
  <TitlesOfParts>
    <vt:vector size="24" baseType="lpstr">
      <vt:lpstr>Arial</vt:lpstr>
      <vt:lpstr>Calibri</vt:lpstr>
      <vt:lpstr>Gisha</vt:lpstr>
      <vt:lpstr>Times New Roman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ובמילים וללא מספרים... </vt:lpstr>
      <vt:lpstr>וברמה הנהגתית...</vt:lpstr>
      <vt:lpstr>בחינת גורמי העזיבה העיקריים אצלי בהנהגה...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omer</dc:creator>
  <cp:lastModifiedBy>Revital</cp:lastModifiedBy>
  <cp:revision>118</cp:revision>
  <dcterms:created xsi:type="dcterms:W3CDTF">2016-12-18T12:48:03Z</dcterms:created>
  <dcterms:modified xsi:type="dcterms:W3CDTF">2017-11-28T13:21:37Z</dcterms:modified>
</cp:coreProperties>
</file>